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60" r:id="rId2"/>
  </p:sldMasterIdLst>
  <p:sldIdLst>
    <p:sldId id="256" r:id="rId3"/>
    <p:sldId id="292" r:id="rId4"/>
    <p:sldId id="293" r:id="rId5"/>
    <p:sldId id="309" r:id="rId6"/>
    <p:sldId id="294" r:id="rId7"/>
    <p:sldId id="295" r:id="rId8"/>
    <p:sldId id="296" r:id="rId9"/>
    <p:sldId id="298" r:id="rId10"/>
    <p:sldId id="299" r:id="rId11"/>
    <p:sldId id="300" r:id="rId12"/>
    <p:sldId id="302" r:id="rId13"/>
    <p:sldId id="301" r:id="rId14"/>
    <p:sldId id="303" r:id="rId15"/>
    <p:sldId id="304" r:id="rId16"/>
    <p:sldId id="305" r:id="rId17"/>
    <p:sldId id="306" r:id="rId18"/>
    <p:sldId id="307" r:id="rId19"/>
    <p:sldId id="308" r:id="rId20"/>
    <p:sldId id="310" r:id="rId21"/>
    <p:sldId id="276" r:id="rId22"/>
    <p:sldId id="265" r:id="rId23"/>
  </p:sldIdLst>
  <p:sldSz cx="12192000" cy="6858000"/>
  <p:notesSz cx="6858000" cy="9144000"/>
  <p:embeddedFontLst>
    <p:embeddedFont>
      <p:font typeface="나눔손글씨 암스테르담" panose="02000503000000000000" pitchFamily="2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62" userDrawn="1">
          <p15:clr>
            <a:srgbClr val="A4A3A4"/>
          </p15:clr>
        </p15:guide>
        <p15:guide id="4" pos="4498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2183" userDrawn="1">
          <p15:clr>
            <a:srgbClr val="A4A3A4"/>
          </p15:clr>
        </p15:guide>
        <p15:guide id="7" orient="horz" pos="3657" userDrawn="1">
          <p15:clr>
            <a:srgbClr val="A4A3A4"/>
          </p15:clr>
        </p15:guide>
        <p15:guide id="8" pos="6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9D8E"/>
    <a:srgbClr val="D1C9C1"/>
    <a:srgbClr val="73655F"/>
    <a:srgbClr val="9A8B85"/>
    <a:srgbClr val="C80000"/>
    <a:srgbClr val="C00000"/>
    <a:srgbClr val="647C9C"/>
    <a:srgbClr val="CAA02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43" y="72"/>
      </p:cViewPr>
      <p:guideLst>
        <p:guide orient="horz" pos="1162"/>
        <p:guide pos="4498"/>
        <p:guide pos="3840"/>
        <p:guide orient="horz" pos="2183"/>
        <p:guide orient="horz" pos="3657"/>
        <p:guide pos="6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fi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BFEE76-6E78-4C84-ADC9-1148C636C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784BF5-800A-46A6-AAC9-B872BCFF7A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E682C-C665-4DF6-B257-65A7FF20C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182B8-B9A5-4DDA-864F-681A56E6C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F95872-740B-4464-B02B-C5CE5217B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025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11591E-3FC9-404A-851B-3F50EFAC1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422B27-0FCA-49D0-9253-B8EE4E1B0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4CB248-0394-4F92-A2AA-5123AA12F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F04A97-DF8D-4E01-B48C-4FF45094A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14EC08-DBC8-4657-AD8E-7A67D0D1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065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30DDFB-EE15-43C7-97A1-70514323A2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605EF4-D130-49B5-B811-5DD9D28BA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55B0B9-C9E5-4D48-AC9B-618DF43E9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D572A0-5D75-43C7-BCBC-B9A3A5428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FD58AB-D06C-4524-B50F-A722724B6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4983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E682C-C665-4DF6-B257-65A7FF20C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182B8-B9A5-4DDA-864F-681A56E6C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F95872-740B-4464-B02B-C5CE5217B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6D42D40D-7C71-4816-B874-B32D8B791EA0}"/>
              </a:ext>
            </a:extLst>
          </p:cNvPr>
          <p:cNvSpPr/>
          <p:nvPr userDrawn="1"/>
        </p:nvSpPr>
        <p:spPr>
          <a:xfrm rot="16200000" flipV="1">
            <a:off x="-1608773" y="1592820"/>
            <a:ext cx="6856920" cy="3673440"/>
          </a:xfrm>
          <a:prstGeom prst="flowChartManualInput">
            <a:avLst/>
          </a:prstGeom>
          <a:blipFill dpi="0" rotWithShape="0">
            <a:blip r:embed="rId2">
              <a:alphaModFix amt="20000"/>
            </a:blip>
            <a:srcRect/>
            <a:stretch>
              <a:fillRect/>
            </a:stretch>
          </a:blipFill>
          <a:ln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824718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2B99A9-2C5F-4951-94FA-866CF23BA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874016-252D-4ED8-AF66-9E606C71E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33F533-DAD2-4762-9A6D-9F1122C49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5A75876-B437-4599-98CB-3CF7509BB9DE}"/>
              </a:ext>
            </a:extLst>
          </p:cNvPr>
          <p:cNvGrpSpPr/>
          <p:nvPr userDrawn="1"/>
        </p:nvGrpSpPr>
        <p:grpSpPr>
          <a:xfrm>
            <a:off x="240925" y="2941212"/>
            <a:ext cx="163649" cy="975576"/>
            <a:chOff x="306686" y="3281373"/>
            <a:chExt cx="163649" cy="975576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92806C1B-7BD7-4E8E-A839-4DDBE5CC2EBF}"/>
                </a:ext>
              </a:extLst>
            </p:cNvPr>
            <p:cNvCxnSpPr/>
            <p:nvPr/>
          </p:nvCxnSpPr>
          <p:spPr>
            <a:xfrm>
              <a:off x="306686" y="4127358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2F010E45-F6B1-4742-936D-9B52FECB2AE7}"/>
                </a:ext>
              </a:extLst>
            </p:cNvPr>
            <p:cNvCxnSpPr/>
            <p:nvPr/>
          </p:nvCxnSpPr>
          <p:spPr>
            <a:xfrm>
              <a:off x="306686" y="3838775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FA8CA8F-00A9-4B13-9B49-A7CAE00D574D}"/>
                </a:ext>
              </a:extLst>
            </p:cNvPr>
            <p:cNvCxnSpPr/>
            <p:nvPr/>
          </p:nvCxnSpPr>
          <p:spPr>
            <a:xfrm>
              <a:off x="306686" y="3550192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3EBBD97B-94C3-4BD1-BA29-F11C9CB97C2F}"/>
                </a:ext>
              </a:extLst>
            </p:cNvPr>
            <p:cNvCxnSpPr/>
            <p:nvPr/>
          </p:nvCxnSpPr>
          <p:spPr>
            <a:xfrm>
              <a:off x="309698" y="3281373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6625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E8F38-F195-4AA8-962A-1AC3FD347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3D1F3A-15D6-4447-9D75-5CB83C91D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3CDF8-CA20-448E-8C02-0A0F22AEB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350256-B833-4F40-9170-56076DB5F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163A9A-42E6-4832-833B-BE3212541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4530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BD19B4-07AB-4356-9EF8-42FFCC729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B5FA42-9E9B-4AB1-9638-D5BB258AD1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4BAB7-5A0F-4A29-8FFA-0B8685701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EE6574-8284-40C8-B434-952A042D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B08534-3BFC-451A-83DF-21B067AB4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E1960A-AAAF-4C11-84FD-4EF476C0A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088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B6CA8-1A1C-47C6-8FEE-24C44B036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83B42A-7097-47C1-A099-0A2E99C67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AFD360-D974-491F-9AD5-555211161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61C2A48-D365-4321-B357-F4D5AA10C2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4F6394-EE26-41D7-B3C8-8AD4BA412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D94DDE0-2B6C-4144-AC18-07D523BB1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BFDF41-2509-452F-A8B9-0E830008E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EC57AB-C074-4B89-9BF9-937359265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075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375A5-37C6-4D0B-BE27-CE73007BC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4A0964-93E7-4E15-BB65-EDCFE1458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C3433DF-7CCA-492B-A83D-ABC6B282C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5522FE-17F1-4C8C-8548-893EED574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46084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40F46BB-086D-4F08-9FED-8B2C0F56A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C9ED52F-13AA-4F48-A5AC-3BC0255B6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864C1-8D4F-471E-88AC-FB13B945F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55508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10E302-291B-47DD-8C38-A12522793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33860B-9F6B-4D6A-86D1-7722A063A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3AA0963-2E73-4C4E-97BB-ECBD67B838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D3D990-B757-4192-B5C2-606F3216E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F964F6-DA32-4792-A079-34B7596E5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238720-8E10-4CC9-B627-0C1119E49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743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B0BE9-2AF4-4A76-B503-0415C3B46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2F21EE-86CE-40EC-B1BE-92F51FA46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2B99A9-2C5F-4951-94FA-866CF23BA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874016-252D-4ED8-AF66-9E606C71E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33F533-DAD2-4762-9A6D-9F1122C49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5699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44A02E-4F6F-465A-9D88-CE95EBB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F618C0-7A10-4F98-A2A5-21CCC98692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3B6811-AAA6-40E2-87E8-2F15059E9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E14892-374D-4CA2-9D45-835A13B69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81479E-AACD-431E-9F22-391971C11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F15B6B-276A-4B37-8CF1-CA03A7B6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4259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11591E-3FC9-404A-851B-3F50EFAC1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422B27-0FCA-49D0-9253-B8EE4E1B0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4CB248-0394-4F92-A2AA-5123AA12F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F04A97-DF8D-4E01-B48C-4FF45094A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14EC08-DBC8-4657-AD8E-7A67D0D1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4713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30DDFB-EE15-43C7-97A1-70514323A2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605EF4-D130-49B5-B811-5DD9D28BA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55B0B9-C9E5-4D48-AC9B-618DF43E9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D572A0-5D75-43C7-BCBC-B9A3A5428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FD58AB-D06C-4524-B50F-A722724B6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874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E8F38-F195-4AA8-962A-1AC3FD347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3D1F3A-15D6-4447-9D75-5CB83C91D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3CDF8-CA20-448E-8C02-0A0F22AEB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350256-B833-4F40-9170-56076DB5F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163A9A-42E6-4832-833B-BE3212541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990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BD19B4-07AB-4356-9EF8-42FFCC729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B5FA42-9E9B-4AB1-9638-D5BB258AD1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4BAB7-5A0F-4A29-8FFA-0B8685701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EE6574-8284-40C8-B434-952A042D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B08534-3BFC-451A-83DF-21B067AB4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E1960A-AAAF-4C11-84FD-4EF476C0A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129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B6CA8-1A1C-47C6-8FEE-24C44B036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83B42A-7097-47C1-A099-0A2E99C67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AFD360-D974-491F-9AD5-555211161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61C2A48-D365-4321-B357-F4D5AA10C2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4F6394-EE26-41D7-B3C8-8AD4BA412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D94DDE0-2B6C-4144-AC18-07D523BB1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BFDF41-2509-452F-A8B9-0E830008E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EC57AB-C074-4B89-9BF9-937359265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169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375A5-37C6-4D0B-BE27-CE73007BC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4A0964-93E7-4E15-BB65-EDCFE1458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C3433DF-7CCA-492B-A83D-ABC6B282C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5522FE-17F1-4C8C-8548-893EED574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193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40F46BB-086D-4F08-9FED-8B2C0F56A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C9ED52F-13AA-4F48-A5AC-3BC0255B6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864C1-8D4F-471E-88AC-FB13B945F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911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10E302-291B-47DD-8C38-A12522793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33860B-9F6B-4D6A-86D1-7722A063A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3AA0963-2E73-4C4E-97BB-ECBD67B838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D3D990-B757-4192-B5C2-606F3216E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F964F6-DA32-4792-A079-34B7596E5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238720-8E10-4CC9-B627-0C1119E49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0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44A02E-4F6F-465A-9D88-CE95EBB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F618C0-7A10-4F98-A2A5-21CCC98692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3B6811-AAA6-40E2-87E8-2F15059E9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E14892-374D-4CA2-9D45-835A13B69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81479E-AACD-431E-9F22-391971C11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F15B6B-276A-4B37-8CF1-CA03A7B6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46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fi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A43F28-7B18-4173-ABE8-53538C458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4835BA-8979-4500-B9A4-ECBD23127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C21B4A-0C47-490A-B021-112D2C6253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F99B8C-6264-4D58-9F0C-8EE80DFD2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5190FA-5E13-4787-AEA4-E92E985E54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17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A43F28-7B18-4173-ABE8-53538C458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4835BA-8979-4500-B9A4-ECBD23127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C21B4A-0C47-490A-B021-112D2C6253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F25CB-FF6E-43D1-B757-B7A1C2811E0A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F99B8C-6264-4D58-9F0C-8EE80DFD2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5190FA-5E13-4787-AEA4-E92E985E54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023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원호 54">
            <a:extLst>
              <a:ext uri="{FF2B5EF4-FFF2-40B4-BE49-F238E27FC236}">
                <a16:creationId xmlns:a16="http://schemas.microsoft.com/office/drawing/2014/main" id="{FDC1D88E-7054-459B-A878-A226DAA43452}"/>
              </a:ext>
            </a:extLst>
          </p:cNvPr>
          <p:cNvSpPr/>
          <p:nvPr/>
        </p:nvSpPr>
        <p:spPr>
          <a:xfrm>
            <a:off x="3455780" y="1405524"/>
            <a:ext cx="2387600" cy="2387600"/>
          </a:xfrm>
          <a:prstGeom prst="arc">
            <a:avLst>
              <a:gd name="adj1" fmla="val 5237658"/>
              <a:gd name="adj2" fmla="val 19937469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black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56" name="원호 55">
            <a:extLst>
              <a:ext uri="{FF2B5EF4-FFF2-40B4-BE49-F238E27FC236}">
                <a16:creationId xmlns:a16="http://schemas.microsoft.com/office/drawing/2014/main" id="{2C07C2F8-FA50-4074-B84A-F02B3A6371A1}"/>
              </a:ext>
            </a:extLst>
          </p:cNvPr>
          <p:cNvSpPr/>
          <p:nvPr/>
        </p:nvSpPr>
        <p:spPr>
          <a:xfrm>
            <a:off x="3270940" y="1220684"/>
            <a:ext cx="2757280" cy="2757280"/>
          </a:xfrm>
          <a:prstGeom prst="arc">
            <a:avLst>
              <a:gd name="adj1" fmla="val 7895074"/>
              <a:gd name="adj2" fmla="val 13427173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50" name="그림 49" descr="테이블, 그리기이(가) 표시된 사진&#10;&#10;자동 생성된 설명">
            <a:extLst>
              <a:ext uri="{FF2B5EF4-FFF2-40B4-BE49-F238E27FC236}">
                <a16:creationId xmlns:a16="http://schemas.microsoft.com/office/drawing/2014/main" id="{7D63E280-2250-45FB-8FFA-98253549A73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195" y="2164490"/>
            <a:ext cx="876421" cy="876421"/>
          </a:xfrm>
          <a:prstGeom prst="rect">
            <a:avLst/>
          </a:prstGeom>
        </p:spPr>
      </p:pic>
      <p:sp>
        <p:nvSpPr>
          <p:cNvPr id="57" name="제목 2">
            <a:extLst>
              <a:ext uri="{FF2B5EF4-FFF2-40B4-BE49-F238E27FC236}">
                <a16:creationId xmlns:a16="http://schemas.microsoft.com/office/drawing/2014/main" id="{80BDE895-B000-4AEE-88D2-8385EDF38F8D}"/>
              </a:ext>
            </a:extLst>
          </p:cNvPr>
          <p:cNvSpPr txBox="1">
            <a:spLocks/>
          </p:cNvSpPr>
          <p:nvPr/>
        </p:nvSpPr>
        <p:spPr>
          <a:xfrm>
            <a:off x="2902391" y="2306991"/>
            <a:ext cx="6438082" cy="733920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000" b="1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리  ː 플</a:t>
            </a:r>
          </a:p>
        </p:txBody>
      </p: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983BAEA2-E5E8-4190-9C4B-D0AB7BE57F09}"/>
              </a:ext>
            </a:extLst>
          </p:cNvPr>
          <p:cNvCxnSpPr>
            <a:cxnSpLocks/>
          </p:cNvCxnSpPr>
          <p:nvPr/>
        </p:nvCxnSpPr>
        <p:spPr>
          <a:xfrm>
            <a:off x="4083328" y="3512445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D428E142-E691-4C95-94C5-058989497513}"/>
              </a:ext>
            </a:extLst>
          </p:cNvPr>
          <p:cNvCxnSpPr>
            <a:cxnSpLocks/>
          </p:cNvCxnSpPr>
          <p:nvPr/>
        </p:nvCxnSpPr>
        <p:spPr>
          <a:xfrm>
            <a:off x="4083328" y="3578218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3DCEC05B-E825-4CEA-931D-D0B42161C9BE}"/>
              </a:ext>
            </a:extLst>
          </p:cNvPr>
          <p:cNvCxnSpPr>
            <a:cxnSpLocks/>
          </p:cNvCxnSpPr>
          <p:nvPr/>
        </p:nvCxnSpPr>
        <p:spPr>
          <a:xfrm>
            <a:off x="4083328" y="4117232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8B8BFAE6-D6DD-4073-B489-7286A7D44D68}"/>
              </a:ext>
            </a:extLst>
          </p:cNvPr>
          <p:cNvCxnSpPr>
            <a:cxnSpLocks/>
          </p:cNvCxnSpPr>
          <p:nvPr/>
        </p:nvCxnSpPr>
        <p:spPr>
          <a:xfrm>
            <a:off x="4083328" y="4183005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BFFAC569-3D81-46C6-A0DA-CCE3E0C509A1}"/>
              </a:ext>
            </a:extLst>
          </p:cNvPr>
          <p:cNvCxnSpPr>
            <a:cxnSpLocks/>
          </p:cNvCxnSpPr>
          <p:nvPr/>
        </p:nvCxnSpPr>
        <p:spPr>
          <a:xfrm>
            <a:off x="4083328" y="4731646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연결선 106">
            <a:extLst>
              <a:ext uri="{FF2B5EF4-FFF2-40B4-BE49-F238E27FC236}">
                <a16:creationId xmlns:a16="http://schemas.microsoft.com/office/drawing/2014/main" id="{5CD917EA-84CA-405E-9E72-F9378B9093E2}"/>
              </a:ext>
            </a:extLst>
          </p:cNvPr>
          <p:cNvCxnSpPr>
            <a:cxnSpLocks/>
          </p:cNvCxnSpPr>
          <p:nvPr/>
        </p:nvCxnSpPr>
        <p:spPr>
          <a:xfrm>
            <a:off x="4083328" y="4797419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연결선 107">
            <a:extLst>
              <a:ext uri="{FF2B5EF4-FFF2-40B4-BE49-F238E27FC236}">
                <a16:creationId xmlns:a16="http://schemas.microsoft.com/office/drawing/2014/main" id="{D2FEC553-AA44-4D47-9AF9-CE1EC39E3473}"/>
              </a:ext>
            </a:extLst>
          </p:cNvPr>
          <p:cNvCxnSpPr>
            <a:cxnSpLocks/>
          </p:cNvCxnSpPr>
          <p:nvPr/>
        </p:nvCxnSpPr>
        <p:spPr>
          <a:xfrm>
            <a:off x="4261385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23D61CE8-B24D-4E71-A4AA-42DC6D6E4943}"/>
              </a:ext>
            </a:extLst>
          </p:cNvPr>
          <p:cNvCxnSpPr>
            <a:cxnSpLocks/>
          </p:cNvCxnSpPr>
          <p:nvPr/>
        </p:nvCxnSpPr>
        <p:spPr>
          <a:xfrm>
            <a:off x="4894046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>
            <a:extLst>
              <a:ext uri="{FF2B5EF4-FFF2-40B4-BE49-F238E27FC236}">
                <a16:creationId xmlns:a16="http://schemas.microsoft.com/office/drawing/2014/main" id="{1A33E77F-DE26-4BE8-A74D-058BF5DED666}"/>
              </a:ext>
            </a:extLst>
          </p:cNvPr>
          <p:cNvCxnSpPr>
            <a:cxnSpLocks/>
          </p:cNvCxnSpPr>
          <p:nvPr/>
        </p:nvCxnSpPr>
        <p:spPr>
          <a:xfrm>
            <a:off x="5526707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연결선 110">
            <a:extLst>
              <a:ext uri="{FF2B5EF4-FFF2-40B4-BE49-F238E27FC236}">
                <a16:creationId xmlns:a16="http://schemas.microsoft.com/office/drawing/2014/main" id="{1EFB07ED-8016-497E-942C-269599979F90}"/>
              </a:ext>
            </a:extLst>
          </p:cNvPr>
          <p:cNvCxnSpPr>
            <a:cxnSpLocks/>
          </p:cNvCxnSpPr>
          <p:nvPr/>
        </p:nvCxnSpPr>
        <p:spPr>
          <a:xfrm>
            <a:off x="6159368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7837D39F-5828-43AC-9B04-2A2220D12B81}"/>
              </a:ext>
            </a:extLst>
          </p:cNvPr>
          <p:cNvCxnSpPr>
            <a:cxnSpLocks/>
          </p:cNvCxnSpPr>
          <p:nvPr/>
        </p:nvCxnSpPr>
        <p:spPr>
          <a:xfrm>
            <a:off x="6792029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523CA0C1-6DB7-465D-B3BC-59F848D31844}"/>
              </a:ext>
            </a:extLst>
          </p:cNvPr>
          <p:cNvCxnSpPr>
            <a:cxnSpLocks/>
          </p:cNvCxnSpPr>
          <p:nvPr/>
        </p:nvCxnSpPr>
        <p:spPr>
          <a:xfrm>
            <a:off x="7424690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154F52BD-CE60-48FA-B036-64F8560910AF}"/>
              </a:ext>
            </a:extLst>
          </p:cNvPr>
          <p:cNvCxnSpPr>
            <a:cxnSpLocks/>
          </p:cNvCxnSpPr>
          <p:nvPr/>
        </p:nvCxnSpPr>
        <p:spPr>
          <a:xfrm>
            <a:off x="8057351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0BFC1C5C-0118-4474-894B-8380271ACEF7}"/>
              </a:ext>
            </a:extLst>
          </p:cNvPr>
          <p:cNvCxnSpPr>
            <a:cxnSpLocks/>
          </p:cNvCxnSpPr>
          <p:nvPr/>
        </p:nvCxnSpPr>
        <p:spPr>
          <a:xfrm>
            <a:off x="7424690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연결선 115">
            <a:extLst>
              <a:ext uri="{FF2B5EF4-FFF2-40B4-BE49-F238E27FC236}">
                <a16:creationId xmlns:a16="http://schemas.microsoft.com/office/drawing/2014/main" id="{8E804ED5-6ACA-4A34-8B48-2D4A1E26AAD0}"/>
              </a:ext>
            </a:extLst>
          </p:cNvPr>
          <p:cNvCxnSpPr>
            <a:cxnSpLocks/>
          </p:cNvCxnSpPr>
          <p:nvPr/>
        </p:nvCxnSpPr>
        <p:spPr>
          <a:xfrm>
            <a:off x="6792029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연결선 116">
            <a:extLst>
              <a:ext uri="{FF2B5EF4-FFF2-40B4-BE49-F238E27FC236}">
                <a16:creationId xmlns:a16="http://schemas.microsoft.com/office/drawing/2014/main" id="{DA229AF5-1DDE-44DC-AE4F-4FA0D2394254}"/>
              </a:ext>
            </a:extLst>
          </p:cNvPr>
          <p:cNvCxnSpPr>
            <a:cxnSpLocks/>
          </p:cNvCxnSpPr>
          <p:nvPr/>
        </p:nvCxnSpPr>
        <p:spPr>
          <a:xfrm>
            <a:off x="6159368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C0F0E4C8-7E27-4FB6-8F17-8D009A0DE4C9}"/>
              </a:ext>
            </a:extLst>
          </p:cNvPr>
          <p:cNvCxnSpPr>
            <a:cxnSpLocks/>
          </p:cNvCxnSpPr>
          <p:nvPr/>
        </p:nvCxnSpPr>
        <p:spPr>
          <a:xfrm>
            <a:off x="5526707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>
            <a:extLst>
              <a:ext uri="{FF2B5EF4-FFF2-40B4-BE49-F238E27FC236}">
                <a16:creationId xmlns:a16="http://schemas.microsoft.com/office/drawing/2014/main" id="{706649BB-7E78-4BD0-B5A6-ED0FD41B0228}"/>
              </a:ext>
            </a:extLst>
          </p:cNvPr>
          <p:cNvCxnSpPr>
            <a:cxnSpLocks/>
          </p:cNvCxnSpPr>
          <p:nvPr/>
        </p:nvCxnSpPr>
        <p:spPr>
          <a:xfrm>
            <a:off x="4894046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9AC0F174-7888-4209-AC97-E96AB5A22256}"/>
              </a:ext>
            </a:extLst>
          </p:cNvPr>
          <p:cNvCxnSpPr>
            <a:cxnSpLocks/>
          </p:cNvCxnSpPr>
          <p:nvPr/>
        </p:nvCxnSpPr>
        <p:spPr>
          <a:xfrm>
            <a:off x="4261385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0ED241EC-1B2A-45F3-A356-708B4C64E8B7}"/>
              </a:ext>
            </a:extLst>
          </p:cNvPr>
          <p:cNvCxnSpPr>
            <a:cxnSpLocks/>
          </p:cNvCxnSpPr>
          <p:nvPr/>
        </p:nvCxnSpPr>
        <p:spPr>
          <a:xfrm>
            <a:off x="8057351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13ED2498-9F55-4DA7-94FB-4A1B2E616F17}"/>
              </a:ext>
            </a:extLst>
          </p:cNvPr>
          <p:cNvSpPr txBox="1"/>
          <p:nvPr/>
        </p:nvSpPr>
        <p:spPr>
          <a:xfrm>
            <a:off x="4312738" y="361498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책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925E803-C5A3-48B6-AD2B-722C2ECC9CA4}"/>
              </a:ext>
            </a:extLst>
          </p:cNvPr>
          <p:cNvSpPr txBox="1"/>
          <p:nvPr/>
        </p:nvSpPr>
        <p:spPr>
          <a:xfrm>
            <a:off x="5014431" y="36265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을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17737E63-C3C2-4099-8CBD-7C372C7AD388}"/>
              </a:ext>
            </a:extLst>
          </p:cNvPr>
          <p:cNvSpPr txBox="1"/>
          <p:nvPr/>
        </p:nvSpPr>
        <p:spPr>
          <a:xfrm>
            <a:off x="6239883" y="3628511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읽</a:t>
            </a:r>
            <a:endParaRPr lang="ko-KR" altLang="en-US" sz="2400" dirty="0">
              <a:solidFill>
                <a:schemeClr val="tx1">
                  <a:alpha val="71000"/>
                </a:schemeClr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52AC97FC-CD25-4A9B-AC08-A95B765EF558}"/>
              </a:ext>
            </a:extLst>
          </p:cNvPr>
          <p:cNvSpPr txBox="1"/>
          <p:nvPr/>
        </p:nvSpPr>
        <p:spPr>
          <a:xfrm>
            <a:off x="6872719" y="36265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고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2B5775A-3959-405C-B965-04B0243254BF}"/>
              </a:ext>
            </a:extLst>
          </p:cNvPr>
          <p:cNvSpPr txBox="1"/>
          <p:nvPr/>
        </p:nvSpPr>
        <p:spPr>
          <a:xfrm>
            <a:off x="5648139" y="4231325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을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89AE23F2-D6A5-400F-95F7-D32B843C8C88}"/>
              </a:ext>
            </a:extLst>
          </p:cNvPr>
          <p:cNvSpPr txBox="1"/>
          <p:nvPr/>
        </p:nvSpPr>
        <p:spPr>
          <a:xfrm>
            <a:off x="4304850" y="4215827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세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92438CCC-9374-47A6-B342-CD6E7D022A8D}"/>
              </a:ext>
            </a:extLst>
          </p:cNvPr>
          <p:cNvSpPr txBox="1"/>
          <p:nvPr/>
        </p:nvSpPr>
        <p:spPr>
          <a:xfrm>
            <a:off x="4983435" y="4231324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상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FD42C54-76DE-49F2-AD2A-9A8C7BFDB8A3}"/>
              </a:ext>
            </a:extLst>
          </p:cNvPr>
          <p:cNvSpPr txBox="1"/>
          <p:nvPr/>
        </p:nvSpPr>
        <p:spPr>
          <a:xfrm>
            <a:off x="6883381" y="4231323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날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F2BBD7A-F7DB-44FF-A6C2-5FF06E16EF7A}"/>
              </a:ext>
            </a:extLst>
          </p:cNvPr>
          <p:cNvSpPr txBox="1"/>
          <p:nvPr/>
        </p:nvSpPr>
        <p:spPr>
          <a:xfrm>
            <a:off x="7516038" y="4246823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다</a:t>
            </a:r>
          </a:p>
        </p:txBody>
      </p:sp>
      <p:sp>
        <p:nvSpPr>
          <p:cNvPr id="131" name="부제목 3">
            <a:extLst>
              <a:ext uri="{FF2B5EF4-FFF2-40B4-BE49-F238E27FC236}">
                <a16:creationId xmlns:a16="http://schemas.microsoft.com/office/drawing/2014/main" id="{C74CE33D-EBBA-4551-ACBC-8C46FB65F81A}"/>
              </a:ext>
            </a:extLst>
          </p:cNvPr>
          <p:cNvSpPr txBox="1">
            <a:spLocks/>
          </p:cNvSpPr>
          <p:nvPr/>
        </p:nvSpPr>
        <p:spPr>
          <a:xfrm>
            <a:off x="7368003" y="5277075"/>
            <a:ext cx="4176000" cy="10604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팀 장 </a:t>
            </a:r>
            <a:r>
              <a:rPr lang="en-US" altLang="ko-KR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</a:t>
            </a:r>
            <a:r>
              <a:rPr lang="ko-KR" altLang="en-US" sz="20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전은우</a:t>
            </a:r>
            <a:endParaRPr lang="en-US" altLang="ko-KR" sz="20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ko-KR" altLang="en-US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팀 원 </a:t>
            </a:r>
            <a:r>
              <a:rPr lang="en-US" altLang="ko-KR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</a:t>
            </a:r>
            <a:r>
              <a:rPr lang="ko-KR" altLang="en-US" sz="20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박현근</a:t>
            </a:r>
            <a:r>
              <a:rPr lang="en-US" altLang="ko-KR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, </a:t>
            </a:r>
            <a:r>
              <a:rPr lang="ko-KR" altLang="en-US" sz="20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유기상</a:t>
            </a:r>
            <a:r>
              <a:rPr lang="en-US" altLang="ko-KR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, </a:t>
            </a:r>
            <a:r>
              <a:rPr lang="ko-KR" altLang="en-US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최수빈</a:t>
            </a:r>
            <a:r>
              <a:rPr lang="en-US" altLang="ko-KR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, </a:t>
            </a:r>
            <a:r>
              <a:rPr lang="ko-KR" altLang="en-US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최재훈</a:t>
            </a:r>
          </a:p>
        </p:txBody>
      </p:sp>
      <p:sp>
        <p:nvSpPr>
          <p:cNvPr id="36" name="모서리가 둥근 직사각형 17">
            <a:extLst>
              <a:ext uri="{FF2B5EF4-FFF2-40B4-BE49-F238E27FC236}">
                <a16:creationId xmlns:a16="http://schemas.microsoft.com/office/drawing/2014/main" id="{0F953BCA-F36C-4414-AE9A-3E48604CC52F}"/>
              </a:ext>
            </a:extLst>
          </p:cNvPr>
          <p:cNvSpPr/>
          <p:nvPr/>
        </p:nvSpPr>
        <p:spPr>
          <a:xfrm rot="5400000">
            <a:off x="7298337" y="2498990"/>
            <a:ext cx="72000" cy="1800000"/>
          </a:xfrm>
          <a:prstGeom prst="roundRect">
            <a:avLst>
              <a:gd name="adj" fmla="val 50000"/>
            </a:avLst>
          </a:prstGeom>
          <a:solidFill>
            <a:srgbClr val="A3C2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37" name="모서리가 둥근 직사각형 18">
            <a:extLst>
              <a:ext uri="{FF2B5EF4-FFF2-40B4-BE49-F238E27FC236}">
                <a16:creationId xmlns:a16="http://schemas.microsoft.com/office/drawing/2014/main" id="{617AB760-7AA1-44B7-A5F3-63F63A389944}"/>
              </a:ext>
            </a:extLst>
          </p:cNvPr>
          <p:cNvSpPr/>
          <p:nvPr/>
        </p:nvSpPr>
        <p:spPr>
          <a:xfrm rot="16200000">
            <a:off x="6848337" y="2948990"/>
            <a:ext cx="72000" cy="900000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38" name="부제목 3">
            <a:extLst>
              <a:ext uri="{FF2B5EF4-FFF2-40B4-BE49-F238E27FC236}">
                <a16:creationId xmlns:a16="http://schemas.microsoft.com/office/drawing/2014/main" id="{F32C8A8A-435A-4E25-9FF4-BF8FA5333283}"/>
              </a:ext>
            </a:extLst>
          </p:cNvPr>
          <p:cNvSpPr txBox="1">
            <a:spLocks/>
          </p:cNvSpPr>
          <p:nvPr/>
        </p:nvSpPr>
        <p:spPr>
          <a:xfrm>
            <a:off x="6613365" y="3020365"/>
            <a:ext cx="1962934" cy="389255"/>
          </a:xfrm>
          <a:prstGeom prst="rect">
            <a:avLst/>
          </a:prstGeom>
        </p:spPr>
        <p:txBody>
          <a:bodyPr anchor="ctr" anchorCtr="1"/>
          <a:lstStyle>
            <a:lvl1pPr algn="r" defTabSz="914411">
              <a:lnSpc>
                <a:spcPct val="95000"/>
              </a:lnSpc>
              <a:spcBef>
                <a:spcPct val="0"/>
              </a:spcBef>
              <a:buNone/>
              <a:defRPr sz="4000" b="1" baseline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itchFamily="34" charset="0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sz="1600" b="0" spc="-1" dirty="0">
                <a:ln w="0"/>
                <a:effectLst/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테이블정의서</a:t>
            </a:r>
            <a:endParaRPr lang="en-US" altLang="ko-KR" sz="1600" b="0" spc="-1" dirty="0">
              <a:effectLst/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4210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/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347937"/>
              </p:ext>
            </p:extLst>
          </p:nvPr>
        </p:nvGraphicFramePr>
        <p:xfrm>
          <a:off x="6079402" y="1618019"/>
          <a:ext cx="6112598" cy="2705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5920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789992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upload_file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fnum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store_fname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VARCHAE2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upload_fname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VARCHAE2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fsize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VARCHAE2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ftype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VARCHAE2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fcdate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91597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fudate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1561836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fbnum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073594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175672" y="4565715"/>
            <a:ext cx="57230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-- 1) 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게시판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_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파일첨부 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기본키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생성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upload_file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upload_file_fnum_pk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fnum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  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upload_file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upload_file_fbnum_fk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fbnum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references board(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on delete cascade;   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29EE934-09FF-4E13-AE55-18A340971853}"/>
              </a:ext>
            </a:extLst>
          </p:cNvPr>
          <p:cNvSpPr/>
          <p:nvPr/>
        </p:nvSpPr>
        <p:spPr>
          <a:xfrm>
            <a:off x="589280" y="4072128"/>
            <a:ext cx="5354318" cy="493587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79C1E0-7795-400D-BA4A-E84684238A14}"/>
              </a:ext>
            </a:extLst>
          </p:cNvPr>
          <p:cNvSpPr txBox="1"/>
          <p:nvPr/>
        </p:nvSpPr>
        <p:spPr>
          <a:xfrm>
            <a:off x="275303" y="539163"/>
            <a:ext cx="224612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[ 7 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게시판 파일첨부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603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/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732994"/>
              </p:ext>
            </p:extLst>
          </p:nvPr>
        </p:nvGraphicFramePr>
        <p:xfrm>
          <a:off x="6079402" y="1618019"/>
          <a:ext cx="6112598" cy="2095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5920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789992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comments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cnum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ccdate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댓글작성일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cudate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댓글수정일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ccontent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cid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cbnum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915975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175672" y="4565715"/>
            <a:ext cx="53335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-- 1) 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게시판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_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댓글 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기본키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생성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comments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comments_cnum_pk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cnum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comments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comments_cid_fk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cid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references member(id) on delete cascade;    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comments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comments_cbnum_fk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cbnum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references board(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on delete cascade;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FEFE812-A635-4D0E-B72E-B5CED306FEFB}"/>
              </a:ext>
            </a:extLst>
          </p:cNvPr>
          <p:cNvSpPr/>
          <p:nvPr/>
        </p:nvSpPr>
        <p:spPr>
          <a:xfrm>
            <a:off x="589280" y="4565715"/>
            <a:ext cx="5354318" cy="32512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1062B7-C0D9-460A-9305-06ABDE1FD931}"/>
              </a:ext>
            </a:extLst>
          </p:cNvPr>
          <p:cNvSpPr txBox="1"/>
          <p:nvPr/>
        </p:nvSpPr>
        <p:spPr>
          <a:xfrm>
            <a:off x="275303" y="539163"/>
            <a:ext cx="183896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[ 8 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게시판 댓글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5348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/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929428"/>
              </p:ext>
            </p:extLst>
          </p:nvPr>
        </p:nvGraphicFramePr>
        <p:xfrm>
          <a:off x="6079402" y="1618019"/>
          <a:ext cx="6112598" cy="2705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0110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654268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939281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notion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nnum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ntitle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공지사항제목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ncdate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공지사항작성일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공지사항수정일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ncontent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공지사항내용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CLOB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nhit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게시글조회수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91597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nadmin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1561836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nid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073594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175672" y="4323119"/>
            <a:ext cx="47275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-- 1) 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공지사항 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기본키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생성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notion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notion_nnum_pk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nnum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  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notion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notion_nadmin_ck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check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nadmin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in (3));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notion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notion_nid_fk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nid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references member(id) on delete cascade;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B47B139-606E-41C4-A019-C86033416A3F}"/>
              </a:ext>
            </a:extLst>
          </p:cNvPr>
          <p:cNvSpPr/>
          <p:nvPr/>
        </p:nvSpPr>
        <p:spPr>
          <a:xfrm>
            <a:off x="589280" y="4914861"/>
            <a:ext cx="5354318" cy="32512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97AC0DC-24B4-480A-BA7C-C00BB94824AB}"/>
              </a:ext>
            </a:extLst>
          </p:cNvPr>
          <p:cNvSpPr/>
          <p:nvPr/>
        </p:nvSpPr>
        <p:spPr>
          <a:xfrm>
            <a:off x="6973486" y="3664279"/>
            <a:ext cx="3260174" cy="658839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930E9A7-974E-45C6-8E41-9AEDA88DF662}"/>
              </a:ext>
            </a:extLst>
          </p:cNvPr>
          <p:cNvSpPr/>
          <p:nvPr/>
        </p:nvSpPr>
        <p:spPr>
          <a:xfrm>
            <a:off x="6211486" y="4754880"/>
            <a:ext cx="3260174" cy="159982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83125F-EC9C-4A33-831F-43EF43AD87CD}"/>
              </a:ext>
            </a:extLst>
          </p:cNvPr>
          <p:cNvSpPr txBox="1"/>
          <p:nvPr/>
        </p:nvSpPr>
        <p:spPr>
          <a:xfrm>
            <a:off x="275303" y="539163"/>
            <a:ext cx="154080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[ 9 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공지사항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7397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/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407301"/>
              </p:ext>
            </p:extLst>
          </p:nvPr>
        </p:nvGraphicFramePr>
        <p:xfrm>
          <a:off x="6079402" y="1618019"/>
          <a:ext cx="6112598" cy="2400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0110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654268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939281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question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질문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qnum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질문번호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qtitle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질문제목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qcdate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질문작성일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qudate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질문수정일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qcontent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질문내용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CLOB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qhit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질문글조회수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91597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qid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156183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175672" y="4323119"/>
            <a:ext cx="48782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-- 1) Q&amp;A_Q 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기본키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생성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question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question_qnum_pk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question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question_qid_fk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qid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references member(id) on delete cascade;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809F74D-000E-4476-80CD-DF79B25D55ED}"/>
              </a:ext>
            </a:extLst>
          </p:cNvPr>
          <p:cNvSpPr/>
          <p:nvPr/>
        </p:nvSpPr>
        <p:spPr>
          <a:xfrm>
            <a:off x="589280" y="5239981"/>
            <a:ext cx="5354318" cy="32512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CDAB16-F33C-4541-BCFD-1CCC60934854}"/>
              </a:ext>
            </a:extLst>
          </p:cNvPr>
          <p:cNvSpPr txBox="1"/>
          <p:nvPr/>
        </p:nvSpPr>
        <p:spPr>
          <a:xfrm>
            <a:off x="275303" y="539163"/>
            <a:ext cx="147348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[ 10 Q&amp;A Q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97137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/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698740"/>
              </p:ext>
            </p:extLst>
          </p:nvPr>
        </p:nvGraphicFramePr>
        <p:xfrm>
          <a:off x="6079402" y="1618019"/>
          <a:ext cx="6112598" cy="30099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0110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654268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939281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answer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답변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anum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답변번호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atitle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답변제목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acdate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답변작성일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audate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답변수정일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acontent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답변내용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CLOB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aqnum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질문번호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91597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ahit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답변글조회수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1561836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aadmin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178006474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algn="ctr" fontAlgn="ctr"/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aid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5253043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096000" y="4732149"/>
            <a:ext cx="53351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-- 1) Q&amp;A_A 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기본키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생성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answer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answer_anum_pk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   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answer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answer_aadmin_ck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check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aadmin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in (3));    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answer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answer_aqnum_fk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aqnum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references question(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on delete cascade;   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answer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answer_aid_fk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key(aid) references member(id) on delete cascade;    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980F29F-59BD-4664-9DA2-349C5C6821AF}"/>
              </a:ext>
            </a:extLst>
          </p:cNvPr>
          <p:cNvSpPr/>
          <p:nvPr/>
        </p:nvSpPr>
        <p:spPr>
          <a:xfrm>
            <a:off x="589280" y="5569165"/>
            <a:ext cx="5354318" cy="32512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72D8A31-FE17-49FB-89F4-7A5D6139F676}"/>
              </a:ext>
            </a:extLst>
          </p:cNvPr>
          <p:cNvSpPr/>
          <p:nvPr/>
        </p:nvSpPr>
        <p:spPr>
          <a:xfrm>
            <a:off x="6973486" y="4047744"/>
            <a:ext cx="3243410" cy="26546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2A87B6-B6E9-4D0D-8763-FA93B91707DC}"/>
              </a:ext>
            </a:extLst>
          </p:cNvPr>
          <p:cNvSpPr txBox="1"/>
          <p:nvPr/>
        </p:nvSpPr>
        <p:spPr>
          <a:xfrm>
            <a:off x="275303" y="539163"/>
            <a:ext cx="139012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[ 11 Q&amp;A A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4658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/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883827"/>
              </p:ext>
            </p:extLst>
          </p:nvPr>
        </p:nvGraphicFramePr>
        <p:xfrm>
          <a:off x="6079402" y="1618019"/>
          <a:ext cx="6112598" cy="2705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31945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873967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q_upload_file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qfnum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qstore_fname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VARCHAE2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qupload_fname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VARCHAE2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qfsize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VARCHAE2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qftype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VARCHAE2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qfcdate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91597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qfudate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1561836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qfbnum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073594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175672" y="4565715"/>
            <a:ext cx="5925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-- 1) 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게시판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_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파일첨부 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기본키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생성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q_upload_file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q_upload_file_qfnum_pk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qfnum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     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q_upload_file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q_upload_file_qfbnum_fk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qfbnum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references question(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on delete cascade;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4C8008B-E132-4668-A113-733077592537}"/>
              </a:ext>
            </a:extLst>
          </p:cNvPr>
          <p:cNvSpPr/>
          <p:nvPr/>
        </p:nvSpPr>
        <p:spPr>
          <a:xfrm>
            <a:off x="589280" y="5931408"/>
            <a:ext cx="5354318" cy="426757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A3D885-73F9-434C-809C-1E2143066122}"/>
              </a:ext>
            </a:extLst>
          </p:cNvPr>
          <p:cNvSpPr txBox="1"/>
          <p:nvPr/>
        </p:nvSpPr>
        <p:spPr>
          <a:xfrm>
            <a:off x="275303" y="539163"/>
            <a:ext cx="21050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[ 10 Q&amp;A 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파일첨부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101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7EFD0D8-4959-4DDE-BB61-DF008B71D3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1139379"/>
              </p:ext>
            </p:extLst>
          </p:nvPr>
        </p:nvGraphicFramePr>
        <p:xfrm>
          <a:off x="1" y="672069"/>
          <a:ext cx="5959150" cy="57042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1142">
                  <a:extLst>
                    <a:ext uri="{9D8B030D-6E8A-4147-A177-3AD203B41FA5}">
                      <a16:colId xmlns:a16="http://schemas.microsoft.com/office/drawing/2014/main" val="3477281714"/>
                    </a:ext>
                  </a:extLst>
                </a:gridCol>
                <a:gridCol w="494840">
                  <a:extLst>
                    <a:ext uri="{9D8B030D-6E8A-4147-A177-3AD203B41FA5}">
                      <a16:colId xmlns:a16="http://schemas.microsoft.com/office/drawing/2014/main" val="1817244581"/>
                    </a:ext>
                  </a:extLst>
                </a:gridCol>
                <a:gridCol w="1160041">
                  <a:extLst>
                    <a:ext uri="{9D8B030D-6E8A-4147-A177-3AD203B41FA5}">
                      <a16:colId xmlns:a16="http://schemas.microsoft.com/office/drawing/2014/main" val="1305171705"/>
                    </a:ext>
                  </a:extLst>
                </a:gridCol>
                <a:gridCol w="3883127">
                  <a:extLst>
                    <a:ext uri="{9D8B030D-6E8A-4147-A177-3AD203B41FA5}">
                      <a16:colId xmlns:a16="http://schemas.microsoft.com/office/drawing/2014/main" val="3906685672"/>
                    </a:ext>
                  </a:extLst>
                </a:gridCol>
              </a:tblGrid>
              <a:tr h="26067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번호</a:t>
                      </a:r>
                      <a:endParaRPr lang="ko-KR" altLang="en-US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SQL</a:t>
                      </a:r>
                      <a:endParaRPr lang="en-US" sz="1500" b="1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280856815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로그인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회원가입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member (id, pw, name, email, nickname) values ('user5', 'Qwert12!', '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홍길길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'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user5@test.com', '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5'); 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434401404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 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/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 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/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 중복 확인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count(id/email/nickname) from member</a:t>
                      </a:r>
                      <a:b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where id/email/nickname = 'user2/user2@test.com/회원2';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393062090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로그인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id, pw from member</a:t>
                      </a:r>
                      <a:b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where id = 'user5' and pw = 'Qwert12!' and leave_fl = 0;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324218908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 찾기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id from member</a:t>
                      </a:r>
                      <a:b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where name = '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홍길남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 </a:t>
                      </a:r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and email = 'user2@test.com' and </a:t>
                      </a:r>
                      <a:r>
                        <a:rPr 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leave_fl</a:t>
                      </a:r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0;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2330187650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비밀번호 찾기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pw from member where id = 'user2' and name = '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홍길남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and email = 'user2@test.com' and leave_fl = 0;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3538676275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b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회원탈퇴 여부 확인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count(id) from member where id = 'user2' and leave_fl = 1;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41744748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 </a:t>
                      </a:r>
                      <a:b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 목록 조회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id from member where leave_fl = 0;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179889859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회원정보 상세 검색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id, name, email, nickname from member </a:t>
                      </a:r>
                      <a:b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where id = 'user2' and pw = 'Qwert12!' and leave_fl = 0;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202289594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회원정보 상세 수정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member set nickname = '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where id = 'user2' and pw = 'Qwert12!' and leave_fl = 0;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62041238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회원정보 상세 수정</a:t>
                      </a:r>
                      <a:b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비밀번호 확인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count(pw) from member where id = 'user2' and</a:t>
                      </a:r>
                      <a:b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pw = 'Qwert12!' and leave_fl = 0;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7716469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회원탈퇴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member set </a:t>
                      </a:r>
                      <a:r>
                        <a:rPr 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leave_fl</a:t>
                      </a:r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1, </a:t>
                      </a:r>
                      <a:r>
                        <a:rPr 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leave_dt</a:t>
                      </a:r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</a:t>
                      </a:r>
                      <a:r>
                        <a:rPr 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  <a:b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where id = 'user2' and  pw = 'Qwert12!';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135140084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도서검색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204223697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98F92FB-A361-4C94-BC31-77C897248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7342926"/>
              </p:ext>
            </p:extLst>
          </p:nvPr>
        </p:nvGraphicFramePr>
        <p:xfrm>
          <a:off x="6232849" y="672069"/>
          <a:ext cx="5959150" cy="617178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1142">
                  <a:extLst>
                    <a:ext uri="{9D8B030D-6E8A-4147-A177-3AD203B41FA5}">
                      <a16:colId xmlns:a16="http://schemas.microsoft.com/office/drawing/2014/main" val="3477281714"/>
                    </a:ext>
                  </a:extLst>
                </a:gridCol>
                <a:gridCol w="494840">
                  <a:extLst>
                    <a:ext uri="{9D8B030D-6E8A-4147-A177-3AD203B41FA5}">
                      <a16:colId xmlns:a16="http://schemas.microsoft.com/office/drawing/2014/main" val="1817244581"/>
                    </a:ext>
                  </a:extLst>
                </a:gridCol>
                <a:gridCol w="1160041">
                  <a:extLst>
                    <a:ext uri="{9D8B030D-6E8A-4147-A177-3AD203B41FA5}">
                      <a16:colId xmlns:a16="http://schemas.microsoft.com/office/drawing/2014/main" val="1305171705"/>
                    </a:ext>
                  </a:extLst>
                </a:gridCol>
                <a:gridCol w="3883127">
                  <a:extLst>
                    <a:ext uri="{9D8B030D-6E8A-4147-A177-3AD203B41FA5}">
                      <a16:colId xmlns:a16="http://schemas.microsoft.com/office/drawing/2014/main" val="3906685672"/>
                    </a:ext>
                  </a:extLst>
                </a:gridCol>
              </a:tblGrid>
              <a:tr h="26067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번호</a:t>
                      </a:r>
                      <a:endParaRPr lang="ko-KR" altLang="en-US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SQL</a:t>
                      </a:r>
                      <a:endParaRPr lang="en-US" sz="1500" b="1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280856815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13</a:t>
                      </a:r>
                    </a:p>
                  </a:txBody>
                  <a:tcPr marL="7620" marR="7620" marT="762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 등록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book (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title, thumbnail) values (1234567890123, '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'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https://cdn.pixabay.com/photo/2016/03/27/19/32/book-1283865_960_720.jpg'); 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34401404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14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 등록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book_shelf (snum, sgroup, spage, sisbn, sid) values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(book_shelf_snum_seq.nextval, 2, 100, 1234567890123, 'user2'); 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3062090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 등록의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 제목 조회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book.title from book_shelf, book, member where book_shelf.sisbn =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book.isbn and book_shelf.sid = member.id and sid = 'user2';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4218908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16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도서총페이지수정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book_shelf set spage = 200 where sid = 'user1'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and sisbn = 1234567890123;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30187650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17</a:t>
                      </a:r>
                    </a:p>
                  </a:txBody>
                  <a:tcPr marL="7620" marR="7620" marT="762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독서기록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독서기록 시작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book_shelf set sgroup = 2 where sid = 'user1'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and sisbn = 2987654321098;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38676275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18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독서기록 작성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document (dnum, ddate, dpage, dgroup, dsnum, did) values 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(document_dnum_seq.nextval, '2022-02-20', 20, 2, 1, 'user1');  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744748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19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독서기록 수정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document set dpage = 23 where did = 'user1' and dsnum = 1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and dnum = 1;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889859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독서기록 삭제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delete from document where dnum = 1 and did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2289594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21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독서기록 전체조회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row_number() over (order by ddate) as num, ddate, dpage from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document where dsnum = 1 and did = 'user1' order by ddate 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2041238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달력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기간 및 이미지 조회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document.ddate, document.dgroup, book.thumbnail from document, book_shelf, book where document.dsnum = book_shelf.snum and book_shelf.sisbn = book.isbn and document.dgroup = 2 and document.did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716469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23</a:t>
                      </a: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 리뷰 등록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review (rnum, rcontent, rstar, risbn, rid) values (review_rnum_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seq.nextval,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 ', 2, 1234567890123, '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user2'); 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5140084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24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 리뷰 수정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review set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rcontent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b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rudate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rnum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3 and rid = 'user2';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4223697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CD3B2F7-CC65-474E-AD23-3335A01C98E9}"/>
              </a:ext>
            </a:extLst>
          </p:cNvPr>
          <p:cNvSpPr txBox="1"/>
          <p:nvPr/>
        </p:nvSpPr>
        <p:spPr>
          <a:xfrm>
            <a:off x="275303" y="92123"/>
            <a:ext cx="10534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S Q L]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CB5C4FB-EF4C-408E-B26C-FBC3ED094B49}"/>
              </a:ext>
            </a:extLst>
          </p:cNvPr>
          <p:cNvSpPr/>
          <p:nvPr/>
        </p:nvSpPr>
        <p:spPr>
          <a:xfrm>
            <a:off x="2072640" y="5592109"/>
            <a:ext cx="3886511" cy="426757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E419496-1E07-4E88-8B0E-7E9168C7F298}"/>
              </a:ext>
            </a:extLst>
          </p:cNvPr>
          <p:cNvSpPr/>
          <p:nvPr/>
        </p:nvSpPr>
        <p:spPr>
          <a:xfrm>
            <a:off x="8305489" y="5248723"/>
            <a:ext cx="3886511" cy="664397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8136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7EFD0D8-4959-4DDE-BB61-DF008B71D3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5673925"/>
              </p:ext>
            </p:extLst>
          </p:nvPr>
        </p:nvGraphicFramePr>
        <p:xfrm>
          <a:off x="1" y="672069"/>
          <a:ext cx="5959150" cy="58192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1142">
                  <a:extLst>
                    <a:ext uri="{9D8B030D-6E8A-4147-A177-3AD203B41FA5}">
                      <a16:colId xmlns:a16="http://schemas.microsoft.com/office/drawing/2014/main" val="3477281714"/>
                    </a:ext>
                  </a:extLst>
                </a:gridCol>
                <a:gridCol w="494840">
                  <a:extLst>
                    <a:ext uri="{9D8B030D-6E8A-4147-A177-3AD203B41FA5}">
                      <a16:colId xmlns:a16="http://schemas.microsoft.com/office/drawing/2014/main" val="1817244581"/>
                    </a:ext>
                  </a:extLst>
                </a:gridCol>
                <a:gridCol w="994097">
                  <a:extLst>
                    <a:ext uri="{9D8B030D-6E8A-4147-A177-3AD203B41FA5}">
                      <a16:colId xmlns:a16="http://schemas.microsoft.com/office/drawing/2014/main" val="1305171705"/>
                    </a:ext>
                  </a:extLst>
                </a:gridCol>
                <a:gridCol w="4049071">
                  <a:extLst>
                    <a:ext uri="{9D8B030D-6E8A-4147-A177-3AD203B41FA5}">
                      <a16:colId xmlns:a16="http://schemas.microsoft.com/office/drawing/2014/main" val="3906685672"/>
                    </a:ext>
                  </a:extLst>
                </a:gridCol>
              </a:tblGrid>
              <a:tr h="26067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번호</a:t>
                      </a:r>
                      <a:endParaRPr lang="ko-KR" altLang="en-US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SQL</a:t>
                      </a:r>
                      <a:endParaRPr lang="en-US" sz="1500" b="1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280856815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25</a:t>
                      </a:r>
                    </a:p>
                  </a:txBody>
                  <a:tcPr marL="7620" marR="7620" marT="7620" marB="0" anchor="ctr"/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</a:p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 리뷰 삭제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review set rcontent =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삭제된 리뷰입니다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.', 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rstar= 0, 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rudate = systimestamp where rnum = 3 and rid = 'user2';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34401404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26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delete from review where rnum = 3 and rid = 'user2';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3062090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27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algn="l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 리뷰 전체 조회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row_number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() over (order by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rcdate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 as num,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rcontent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rstar,rcdate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rudate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rid  from review where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risbn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'1234567890123' order by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rcdate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desc;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4218908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28</a:t>
                      </a:r>
                    </a:p>
                  </a:txBody>
                  <a:tcPr marL="7620" marR="7620" marT="7620" marB="0" anchor="ctr"/>
                </a:tc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게시글등록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board (bnum, btitle, bcontent,  bid) values (board_bnum_seq.nextval,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 '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user1'); 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30187650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29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게시글목록조회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전체조회</a:t>
                      </a: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row_number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() over (order by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bcdate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 as num,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btitle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bcdate,budate,bhit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bid from board order by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bcdate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desc;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38676275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30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게시글상세조회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내용보기</a:t>
                      </a: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bnum, btitle, bcontent, bcdate, budate, bid from board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bid = 'user1' and bnum=1 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744748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31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 조회수 증가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board set bhit = bhit +1 where bid = 'user1' and bnum=1;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889859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32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 내용 수정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board set bcontent =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budate = systimestamp 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where bnum = 1 and bid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2289594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33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 삭제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board set bcontent =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삭제된 리뷰입니다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.', 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rudate = systimestamp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bnum = 1 and bid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2041238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34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delete from board where bnum = 1 and bid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716469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35</a:t>
                      </a: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 불러오기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row_number() over (order by ccdate) as num, ccdate, ccontent, cid 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from comments where cbnum = 1 order by ccdate desc;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514008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36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댓글등록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comments (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cnum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ccontent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cid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cbnum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 values (comments_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cnum_seq.nextval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'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'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user2', 1); 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4223697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98F92FB-A361-4C94-BC31-77C897248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688462"/>
              </p:ext>
            </p:extLst>
          </p:nvPr>
        </p:nvGraphicFramePr>
        <p:xfrm>
          <a:off x="6232849" y="672069"/>
          <a:ext cx="5959150" cy="617178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1142">
                  <a:extLst>
                    <a:ext uri="{9D8B030D-6E8A-4147-A177-3AD203B41FA5}">
                      <a16:colId xmlns:a16="http://schemas.microsoft.com/office/drawing/2014/main" val="3477281714"/>
                    </a:ext>
                  </a:extLst>
                </a:gridCol>
                <a:gridCol w="494840">
                  <a:extLst>
                    <a:ext uri="{9D8B030D-6E8A-4147-A177-3AD203B41FA5}">
                      <a16:colId xmlns:a16="http://schemas.microsoft.com/office/drawing/2014/main" val="1817244581"/>
                    </a:ext>
                  </a:extLst>
                </a:gridCol>
                <a:gridCol w="1160041">
                  <a:extLst>
                    <a:ext uri="{9D8B030D-6E8A-4147-A177-3AD203B41FA5}">
                      <a16:colId xmlns:a16="http://schemas.microsoft.com/office/drawing/2014/main" val="1305171705"/>
                    </a:ext>
                  </a:extLst>
                </a:gridCol>
                <a:gridCol w="3883127">
                  <a:extLst>
                    <a:ext uri="{9D8B030D-6E8A-4147-A177-3AD203B41FA5}">
                      <a16:colId xmlns:a16="http://schemas.microsoft.com/office/drawing/2014/main" val="3906685672"/>
                    </a:ext>
                  </a:extLst>
                </a:gridCol>
              </a:tblGrid>
              <a:tr h="26067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번호</a:t>
                      </a:r>
                      <a:endParaRPr lang="ko-KR" altLang="en-US" sz="1500" b="1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SQL</a:t>
                      </a:r>
                      <a:endParaRPr lang="en-US" sz="1500" b="1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280856815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 수정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comments set ccontent =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b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cudate = systimestamp where cnum = 1 and cid = 'user2';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34401404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 삭제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comments set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ccontent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삭제된 댓글입니다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.',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cudate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cnum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 and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cid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'user2';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3062090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delete from comments where bnum = 1 and cid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4218908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b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 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 등록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upload_file (fnum, fbnum, store_fname, upload_fname, fsize, ftype) values (upload_file_fnum_seq.nextval.nextval, 1, 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'1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mbyte',  'img'); 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30187650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41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 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 조회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* from upload_file where fbnum  = 1;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38676275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42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 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 수정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upload_file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set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store_fname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upload_fname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fsize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'1mbyte',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ftype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img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fudate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fbnum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744748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43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 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 다운로드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889859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44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 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 삭제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delete from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upload_file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fnum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2289594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45</a:t>
                      </a:r>
                    </a:p>
                  </a:txBody>
                  <a:tcPr marL="7620" marR="7620" marT="762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사항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 확인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distinct member.id,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member.admin_fl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from notion, member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 where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notion.nid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member.id and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nadmin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‘3';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2041238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46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 등록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notion (nnum, ntitle, ncontent, nadmin, nid) values (notion_nnum_seq.nextval,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공지제목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공지내용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'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a', 'admin'); 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716469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47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 목록조회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전체보기</a:t>
                      </a: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row_number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() over (order by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ncdate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 as num,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ntitle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ncdate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nudate,nhit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nid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from notion order by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ncdate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desc;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5140084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 상세조회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내용보기</a:t>
                      </a: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nnum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ntitle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ncontent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ncdate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nid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from notion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nid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'admin' and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nnum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=1 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4223697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5D4362A-1097-4F17-A246-B603751B87E5}"/>
              </a:ext>
            </a:extLst>
          </p:cNvPr>
          <p:cNvSpPr txBox="1"/>
          <p:nvPr/>
        </p:nvSpPr>
        <p:spPr>
          <a:xfrm>
            <a:off x="275303" y="92123"/>
            <a:ext cx="10534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S Q L]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F7DEE8C-C93F-4E20-8D9C-6E3D0953C62B}"/>
              </a:ext>
            </a:extLst>
          </p:cNvPr>
          <p:cNvSpPr/>
          <p:nvPr/>
        </p:nvSpPr>
        <p:spPr>
          <a:xfrm>
            <a:off x="1935169" y="2917300"/>
            <a:ext cx="4023982" cy="43931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B17F392-FCFE-4C82-8CFA-1603853D0948}"/>
              </a:ext>
            </a:extLst>
          </p:cNvPr>
          <p:cNvSpPr/>
          <p:nvPr/>
        </p:nvSpPr>
        <p:spPr>
          <a:xfrm>
            <a:off x="8305489" y="5004883"/>
            <a:ext cx="3886511" cy="420557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73EBCF9-DDFB-4587-8598-D4726EBFE0FD}"/>
              </a:ext>
            </a:extLst>
          </p:cNvPr>
          <p:cNvSpPr/>
          <p:nvPr/>
        </p:nvSpPr>
        <p:spPr>
          <a:xfrm>
            <a:off x="1935169" y="4775851"/>
            <a:ext cx="4023982" cy="43931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ED2A585-97BD-4435-A42B-3B79475B8F35}"/>
              </a:ext>
            </a:extLst>
          </p:cNvPr>
          <p:cNvSpPr/>
          <p:nvPr/>
        </p:nvSpPr>
        <p:spPr>
          <a:xfrm>
            <a:off x="8305489" y="1405365"/>
            <a:ext cx="3886511" cy="43931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B4A2A37-5B71-43FF-B81B-323B7580A724}"/>
              </a:ext>
            </a:extLst>
          </p:cNvPr>
          <p:cNvSpPr/>
          <p:nvPr/>
        </p:nvSpPr>
        <p:spPr>
          <a:xfrm>
            <a:off x="8305488" y="5924369"/>
            <a:ext cx="3886511" cy="420557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06172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37EFD0D8-4959-4DDE-BB61-DF008B71D3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5996170"/>
              </p:ext>
            </p:extLst>
          </p:nvPr>
        </p:nvGraphicFramePr>
        <p:xfrm>
          <a:off x="1" y="672069"/>
          <a:ext cx="5959150" cy="55713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1142">
                  <a:extLst>
                    <a:ext uri="{9D8B030D-6E8A-4147-A177-3AD203B41FA5}">
                      <a16:colId xmlns:a16="http://schemas.microsoft.com/office/drawing/2014/main" val="3477281714"/>
                    </a:ext>
                  </a:extLst>
                </a:gridCol>
                <a:gridCol w="494840">
                  <a:extLst>
                    <a:ext uri="{9D8B030D-6E8A-4147-A177-3AD203B41FA5}">
                      <a16:colId xmlns:a16="http://schemas.microsoft.com/office/drawing/2014/main" val="1817244581"/>
                    </a:ext>
                  </a:extLst>
                </a:gridCol>
                <a:gridCol w="1160041">
                  <a:extLst>
                    <a:ext uri="{9D8B030D-6E8A-4147-A177-3AD203B41FA5}">
                      <a16:colId xmlns:a16="http://schemas.microsoft.com/office/drawing/2014/main" val="1305171705"/>
                    </a:ext>
                  </a:extLst>
                </a:gridCol>
                <a:gridCol w="3883127">
                  <a:extLst>
                    <a:ext uri="{9D8B030D-6E8A-4147-A177-3AD203B41FA5}">
                      <a16:colId xmlns:a16="http://schemas.microsoft.com/office/drawing/2014/main" val="3906685672"/>
                    </a:ext>
                  </a:extLst>
                </a:gridCol>
              </a:tblGrid>
              <a:tr h="26067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번호</a:t>
                      </a:r>
                      <a:endParaRPr lang="ko-KR" altLang="en-US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1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SQL</a:t>
                      </a:r>
                      <a:endParaRPr lang="en-US" sz="1500" b="1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280856815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49</a:t>
                      </a:r>
                    </a:p>
                  </a:txBody>
                  <a:tcPr marL="7620" marR="7620" marT="7620" marB="0" anchor="ctr"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사항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 증가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notion set nhit = nhit +1 where nid = 'admin' and nnum=1;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34401404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 수정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notion set ncontent =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공지내용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b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nudate = systimestamp where nnum = 1 and nid = 'admin';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3062090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51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 삭제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notion set ncontent = '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삭제된 답변입니다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.', 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nudate = systimestamp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nnum = 1 and nid = 'admin';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4218908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52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delete from notion where nnum = 1 and nid = 'admin';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30187650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53</a:t>
                      </a:r>
                    </a:p>
                  </a:txBody>
                  <a:tcPr marL="7620" marR="7620" marT="7620" marB="0" anchor="ctr"/>
                </a:tc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 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등록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question (qnum, qtitle, qcontent, qid) values (question_qnum_seq.nextval, 'Q_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'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Q_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'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user1'); 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38676275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54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 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목록조회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전체보기</a:t>
                      </a: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row_number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() over (order by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qcdate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 as num,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qtitle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qcdate,qudate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qhit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qid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from question order by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qcdate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desc;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744748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55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 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상세조회</a:t>
                      </a:r>
                      <a:b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내용보기</a:t>
                      </a:r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qnum, qtitle, qcontent, qcdate, qudate, qid from question</a:t>
                      </a:r>
                      <a:b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qid = 'user1' and qnum=1 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889859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56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 증가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question set qhit = qhit +1 where qid = 'user1' and qnum=1;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2289594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57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 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question set qcontent = 'Q_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b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qudate = systimestamp where qnum = 1 and qid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2041238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58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 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수정불가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716469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59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 </a:t>
                      </a:r>
                      <a:r>
                        <a:rPr lang="ko-KR" alt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삭제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question set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qcontent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삭제된 질문입니다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.',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qudate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qnum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 and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qid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5140084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delete from question where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qnum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 and </a:t>
                      </a:r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qid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42236979"/>
                  </a:ext>
                </a:extLst>
              </a:tr>
            </a:tbl>
          </a:graphicData>
        </a:graphic>
      </p:graphicFrame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98F92FB-A361-4C94-BC31-77C8972482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7564373"/>
              </p:ext>
            </p:extLst>
          </p:nvPr>
        </p:nvGraphicFramePr>
        <p:xfrm>
          <a:off x="6232849" y="672069"/>
          <a:ext cx="5959150" cy="55830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1142">
                  <a:extLst>
                    <a:ext uri="{9D8B030D-6E8A-4147-A177-3AD203B41FA5}">
                      <a16:colId xmlns:a16="http://schemas.microsoft.com/office/drawing/2014/main" val="3477281714"/>
                    </a:ext>
                  </a:extLst>
                </a:gridCol>
                <a:gridCol w="494840">
                  <a:extLst>
                    <a:ext uri="{9D8B030D-6E8A-4147-A177-3AD203B41FA5}">
                      <a16:colId xmlns:a16="http://schemas.microsoft.com/office/drawing/2014/main" val="1817244581"/>
                    </a:ext>
                  </a:extLst>
                </a:gridCol>
                <a:gridCol w="1160041">
                  <a:extLst>
                    <a:ext uri="{9D8B030D-6E8A-4147-A177-3AD203B41FA5}">
                      <a16:colId xmlns:a16="http://schemas.microsoft.com/office/drawing/2014/main" val="1305171705"/>
                    </a:ext>
                  </a:extLst>
                </a:gridCol>
                <a:gridCol w="3883127">
                  <a:extLst>
                    <a:ext uri="{9D8B030D-6E8A-4147-A177-3AD203B41FA5}">
                      <a16:colId xmlns:a16="http://schemas.microsoft.com/office/drawing/2014/main" val="3906685672"/>
                    </a:ext>
                  </a:extLst>
                </a:gridCol>
              </a:tblGrid>
              <a:tr h="26067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번호</a:t>
                      </a:r>
                      <a:endParaRPr lang="ko-KR" altLang="en-US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1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SQL</a:t>
                      </a:r>
                      <a:endParaRPr lang="en-US" sz="1500" b="1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280856815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61</a:t>
                      </a:r>
                    </a:p>
                  </a:txBody>
                  <a:tcPr marL="7620" marR="7620" marT="7620" marB="0" anchor="ctr"/>
                </a:tc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A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A </a:t>
                      </a:r>
                      <a:b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 확인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distinct member.id,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member.admin_fl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from answer, member</a:t>
                      </a:r>
                      <a:b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 where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answer.aid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member.id and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aadmin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3;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34401404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62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A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등록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answer (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atitle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acontent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aqnum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aid) values (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question_anum_seq.nextval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'A_</a:t>
                      </a:r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'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A_</a:t>
                      </a:r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1, '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admin'); 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3062090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63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A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목록조회</a:t>
                      </a:r>
                      <a:b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전체보기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row_number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() over (order by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acdate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 as num,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atitle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acdate,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audate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,,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ahit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aid from answer order by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acdate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desc;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24218908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64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A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상세조회</a:t>
                      </a:r>
                      <a:b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내용보기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atitle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acontent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acdate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audate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aid from answer</a:t>
                      </a:r>
                      <a:b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aid = 'admin' and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=1 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30187650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65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A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 증가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answer set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ahit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ahit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+1 where aid = 'user1' and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=1;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38676275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66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A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answer set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acontent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'A_</a:t>
                      </a:r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b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audate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 and aid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744748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67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A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삭제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answer set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acontent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</a:t>
                      </a:r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삭제된 답변입니다</a:t>
                      </a:r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.',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audate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 and aid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9889859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68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delete from answer where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 and aid = 'user1';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2289594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69</a:t>
                      </a:r>
                    </a:p>
                  </a:txBody>
                  <a:tcPr marL="7620" marR="7620" marT="7620" marB="0" anchor="ctr"/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</a:t>
                      </a:r>
                      <a:br>
                        <a:rPr lang="en-US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및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</a:t>
                      </a:r>
                      <a:b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 등록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insert into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q_upload_file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(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qfbnum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qstore_fname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qupload_fname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qfsize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qftype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 values (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q_upload_file_qfnum_seq.nextval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1,  '</a:t>
                      </a:r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</a:t>
                      </a:r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 '</a:t>
                      </a:r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</a:t>
                      </a:r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1',  '1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mbyte',  '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img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'); 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20412386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및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</a:t>
                      </a:r>
                      <a:b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 조회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select * from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q_upload_file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qfbnum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 = 1;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71646957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71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및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</a:t>
                      </a:r>
                      <a:b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 수정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q_upload_file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set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qstore_fname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</a:t>
                      </a:r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</a:t>
                      </a:r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qupload_fname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</a:t>
                      </a:r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</a:t>
                      </a:r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</a:t>
                      </a:r>
                      <a:r>
                        <a:rPr lang="en-US" altLang="ko-KR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qfsize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'1mbyte',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qftype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'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img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',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qfudate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qfbnum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351400843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72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및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</a:t>
                      </a:r>
                      <a:b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 다운로드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42236979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73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 Q </a:t>
                      </a: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및 </a:t>
                      </a:r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</a:t>
                      </a:r>
                      <a:b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첨부파일 삭제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delete from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q_upload_file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where </a:t>
                      </a:r>
                      <a:r>
                        <a:rPr lang="en-US" sz="13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qfnum</a:t>
                      </a:r>
                      <a:r>
                        <a:rPr lang="en-US" sz="13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1;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43490182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EC1C160-7B89-4B3E-82BD-1F49D9AC8E53}"/>
              </a:ext>
            </a:extLst>
          </p:cNvPr>
          <p:cNvSpPr txBox="1"/>
          <p:nvPr/>
        </p:nvSpPr>
        <p:spPr>
          <a:xfrm>
            <a:off x="275303" y="92123"/>
            <a:ext cx="105349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S Q L]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38394D8-5889-4AAD-8363-BB1E12D6F44D}"/>
              </a:ext>
            </a:extLst>
          </p:cNvPr>
          <p:cNvSpPr/>
          <p:nvPr/>
        </p:nvSpPr>
        <p:spPr>
          <a:xfrm>
            <a:off x="2072640" y="3361785"/>
            <a:ext cx="3886511" cy="509175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6D5DE4F-643D-4796-B46E-D162205B1D88}"/>
              </a:ext>
            </a:extLst>
          </p:cNvPr>
          <p:cNvSpPr/>
          <p:nvPr/>
        </p:nvSpPr>
        <p:spPr>
          <a:xfrm>
            <a:off x="2072640" y="5383694"/>
            <a:ext cx="3886511" cy="509175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67B64C0-46B2-4A06-8CC4-3A91EA4FF44B}"/>
              </a:ext>
            </a:extLst>
          </p:cNvPr>
          <p:cNvSpPr/>
          <p:nvPr/>
        </p:nvSpPr>
        <p:spPr>
          <a:xfrm>
            <a:off x="8305488" y="919391"/>
            <a:ext cx="3886511" cy="403442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8EC91442-E1AF-45BD-A7FA-016F061AF628}"/>
              </a:ext>
            </a:extLst>
          </p:cNvPr>
          <p:cNvSpPr/>
          <p:nvPr/>
        </p:nvSpPr>
        <p:spPr>
          <a:xfrm>
            <a:off x="8305487" y="2891742"/>
            <a:ext cx="3886511" cy="403442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0542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08E7B97-055B-44EC-AB36-BFD2C977F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109" y="806734"/>
            <a:ext cx="9969781" cy="58148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DBB0703-6CFF-46F7-80E7-5B1E3C6221BA}"/>
              </a:ext>
            </a:extLst>
          </p:cNvPr>
          <p:cNvSpPr txBox="1"/>
          <p:nvPr/>
        </p:nvSpPr>
        <p:spPr>
          <a:xfrm>
            <a:off x="275303" y="356283"/>
            <a:ext cx="114005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E R D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4600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3787027"/>
              </p:ext>
            </p:extLst>
          </p:nvPr>
        </p:nvGraphicFramePr>
        <p:xfrm>
          <a:off x="744051" y="1002201"/>
          <a:ext cx="10657957" cy="57018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8895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882730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6509284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  <a:gridCol w="1547048">
                  <a:extLst>
                    <a:ext uri="{9D8B030D-6E8A-4147-A177-3AD203B41FA5}">
                      <a16:colId xmlns:a16="http://schemas.microsoft.com/office/drawing/2014/main" val="3166337837"/>
                    </a:ext>
                  </a:extLst>
                </a:gridCol>
              </a:tblGrid>
              <a:tr h="38516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비 고</a:t>
                      </a:r>
                      <a:endParaRPr lang="ko-KR" altLang="en-US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851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20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851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20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카카오</a:t>
                      </a:r>
                      <a:r>
                        <a:rPr 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API</a:t>
                      </a:r>
                      <a:endParaRPr lang="en-US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5343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20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851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20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851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851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5343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20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851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20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20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20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851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20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20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선택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851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0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선택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8516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선택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5343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20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20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20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20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20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20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20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선택</a:t>
                      </a:r>
                      <a:endParaRPr lang="ko-KR" altLang="en-US" sz="20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DDA9ECD8-CCC8-4939-A898-F3A3CC0E131E}"/>
              </a:ext>
            </a:extLst>
          </p:cNvPr>
          <p:cNvCxnSpPr>
            <a:cxnSpLocks/>
          </p:cNvCxnSpPr>
          <p:nvPr/>
        </p:nvCxnSpPr>
        <p:spPr>
          <a:xfrm>
            <a:off x="5293213" y="140655"/>
            <a:ext cx="1620000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A64EA902-BBF5-48DF-B0F1-5BD0474988E7}"/>
              </a:ext>
            </a:extLst>
          </p:cNvPr>
          <p:cNvCxnSpPr>
            <a:cxnSpLocks/>
          </p:cNvCxnSpPr>
          <p:nvPr/>
        </p:nvCxnSpPr>
        <p:spPr>
          <a:xfrm>
            <a:off x="5293213" y="206428"/>
            <a:ext cx="1620000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0524BA07-4A7F-4390-9BD1-7C1B3EC5EBEA}"/>
              </a:ext>
            </a:extLst>
          </p:cNvPr>
          <p:cNvCxnSpPr>
            <a:cxnSpLocks/>
          </p:cNvCxnSpPr>
          <p:nvPr/>
        </p:nvCxnSpPr>
        <p:spPr>
          <a:xfrm>
            <a:off x="5293213" y="745442"/>
            <a:ext cx="1620000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7A6C8CF-0EA0-4065-A2A8-2991D42A3016}"/>
              </a:ext>
            </a:extLst>
          </p:cNvPr>
          <p:cNvCxnSpPr>
            <a:cxnSpLocks/>
          </p:cNvCxnSpPr>
          <p:nvPr/>
        </p:nvCxnSpPr>
        <p:spPr>
          <a:xfrm>
            <a:off x="5293213" y="811215"/>
            <a:ext cx="1620000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63ED153-0C1D-4E00-AB29-58900F8C5137}"/>
              </a:ext>
            </a:extLst>
          </p:cNvPr>
          <p:cNvCxnSpPr>
            <a:cxnSpLocks/>
          </p:cNvCxnSpPr>
          <p:nvPr/>
        </p:nvCxnSpPr>
        <p:spPr>
          <a:xfrm>
            <a:off x="5480472" y="206428"/>
            <a:ext cx="0" cy="539014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2E620FD-F512-4B7F-80B4-8C193905A2E8}"/>
              </a:ext>
            </a:extLst>
          </p:cNvPr>
          <p:cNvCxnSpPr>
            <a:cxnSpLocks/>
          </p:cNvCxnSpPr>
          <p:nvPr/>
        </p:nvCxnSpPr>
        <p:spPr>
          <a:xfrm>
            <a:off x="6113133" y="206428"/>
            <a:ext cx="0" cy="539014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F3993589-9C63-4C37-9CB8-E50A0DD2EDF2}"/>
              </a:ext>
            </a:extLst>
          </p:cNvPr>
          <p:cNvCxnSpPr>
            <a:cxnSpLocks/>
          </p:cNvCxnSpPr>
          <p:nvPr/>
        </p:nvCxnSpPr>
        <p:spPr>
          <a:xfrm>
            <a:off x="6745794" y="206428"/>
            <a:ext cx="0" cy="539014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30087B8-C730-47E7-BEAB-64214F0320EA}"/>
              </a:ext>
            </a:extLst>
          </p:cNvPr>
          <p:cNvSpPr txBox="1"/>
          <p:nvPr/>
        </p:nvSpPr>
        <p:spPr>
          <a:xfrm>
            <a:off x="5559292" y="240894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7438BB-F932-4B9B-8281-B09AA8CCFEDD}"/>
              </a:ext>
            </a:extLst>
          </p:cNvPr>
          <p:cNvSpPr txBox="1"/>
          <p:nvPr/>
        </p:nvSpPr>
        <p:spPr>
          <a:xfrm>
            <a:off x="6193823" y="243197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차</a:t>
            </a:r>
          </a:p>
        </p:txBody>
      </p:sp>
    </p:spTree>
    <p:extLst>
      <p:ext uri="{BB962C8B-B14F-4D97-AF65-F5344CB8AC3E}">
        <p14:creationId xmlns:p14="http://schemas.microsoft.com/office/powerpoint/2010/main" val="3140075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09E27D5-12B1-45AD-A0F8-03CC3D4D67A0}"/>
              </a:ext>
            </a:extLst>
          </p:cNvPr>
          <p:cNvCxnSpPr>
            <a:cxnSpLocks/>
          </p:cNvCxnSpPr>
          <p:nvPr/>
        </p:nvCxnSpPr>
        <p:spPr>
          <a:xfrm>
            <a:off x="4121035" y="361829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5AAD723-2312-4873-A60C-DE702B8E9CB3}"/>
              </a:ext>
            </a:extLst>
          </p:cNvPr>
          <p:cNvCxnSpPr>
            <a:cxnSpLocks/>
          </p:cNvCxnSpPr>
          <p:nvPr/>
        </p:nvCxnSpPr>
        <p:spPr>
          <a:xfrm>
            <a:off x="4121035" y="427602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EBDB8EF-CC9D-47E0-8B1A-56BF0C66471E}"/>
              </a:ext>
            </a:extLst>
          </p:cNvPr>
          <p:cNvCxnSpPr>
            <a:cxnSpLocks/>
          </p:cNvCxnSpPr>
          <p:nvPr/>
        </p:nvCxnSpPr>
        <p:spPr>
          <a:xfrm>
            <a:off x="4121035" y="966616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5A7EC01-F9BF-40CA-AADB-8A4DC27329D1}"/>
              </a:ext>
            </a:extLst>
          </p:cNvPr>
          <p:cNvCxnSpPr>
            <a:cxnSpLocks/>
          </p:cNvCxnSpPr>
          <p:nvPr/>
        </p:nvCxnSpPr>
        <p:spPr>
          <a:xfrm>
            <a:off x="4121035" y="1032389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823E899-B603-487E-9AF0-97146E5321A9}"/>
              </a:ext>
            </a:extLst>
          </p:cNvPr>
          <p:cNvCxnSpPr>
            <a:cxnSpLocks/>
          </p:cNvCxnSpPr>
          <p:nvPr/>
        </p:nvCxnSpPr>
        <p:spPr>
          <a:xfrm>
            <a:off x="4121035" y="1581030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1508ECBA-1A25-45C8-8052-5FC59C317093}"/>
              </a:ext>
            </a:extLst>
          </p:cNvPr>
          <p:cNvCxnSpPr>
            <a:cxnSpLocks/>
          </p:cNvCxnSpPr>
          <p:nvPr/>
        </p:nvCxnSpPr>
        <p:spPr>
          <a:xfrm>
            <a:off x="4121035" y="1646803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2E328911-2982-4D7B-A425-EDB14538D094}"/>
              </a:ext>
            </a:extLst>
          </p:cNvPr>
          <p:cNvCxnSpPr>
            <a:cxnSpLocks/>
          </p:cNvCxnSpPr>
          <p:nvPr/>
        </p:nvCxnSpPr>
        <p:spPr>
          <a:xfrm>
            <a:off x="4299092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031BEB58-23AB-40A8-BDF4-4FF7976F86A0}"/>
              </a:ext>
            </a:extLst>
          </p:cNvPr>
          <p:cNvCxnSpPr>
            <a:cxnSpLocks/>
          </p:cNvCxnSpPr>
          <p:nvPr/>
        </p:nvCxnSpPr>
        <p:spPr>
          <a:xfrm>
            <a:off x="4931753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14163177-C3BE-4BD9-B814-D2EF87B1C145}"/>
              </a:ext>
            </a:extLst>
          </p:cNvPr>
          <p:cNvCxnSpPr>
            <a:cxnSpLocks/>
          </p:cNvCxnSpPr>
          <p:nvPr/>
        </p:nvCxnSpPr>
        <p:spPr>
          <a:xfrm>
            <a:off x="5564414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F41817A4-C926-4E26-967D-47F2C8DB4DF8}"/>
              </a:ext>
            </a:extLst>
          </p:cNvPr>
          <p:cNvCxnSpPr>
            <a:cxnSpLocks/>
          </p:cNvCxnSpPr>
          <p:nvPr/>
        </p:nvCxnSpPr>
        <p:spPr>
          <a:xfrm>
            <a:off x="6197075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65BDE81-001E-449B-BB79-521EC39989A5}"/>
              </a:ext>
            </a:extLst>
          </p:cNvPr>
          <p:cNvCxnSpPr>
            <a:cxnSpLocks/>
          </p:cNvCxnSpPr>
          <p:nvPr/>
        </p:nvCxnSpPr>
        <p:spPr>
          <a:xfrm>
            <a:off x="6829736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6E13FA5B-E764-49BB-93BD-C1AD401FB231}"/>
              </a:ext>
            </a:extLst>
          </p:cNvPr>
          <p:cNvCxnSpPr>
            <a:cxnSpLocks/>
          </p:cNvCxnSpPr>
          <p:nvPr/>
        </p:nvCxnSpPr>
        <p:spPr>
          <a:xfrm>
            <a:off x="7462397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DFC40F58-F752-4D2C-B473-560E6216DD0B}"/>
              </a:ext>
            </a:extLst>
          </p:cNvPr>
          <p:cNvCxnSpPr>
            <a:cxnSpLocks/>
          </p:cNvCxnSpPr>
          <p:nvPr/>
        </p:nvCxnSpPr>
        <p:spPr>
          <a:xfrm>
            <a:off x="8095058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FD8F110D-65BA-48A2-AD4A-42C6F4774016}"/>
              </a:ext>
            </a:extLst>
          </p:cNvPr>
          <p:cNvCxnSpPr>
            <a:cxnSpLocks/>
          </p:cNvCxnSpPr>
          <p:nvPr/>
        </p:nvCxnSpPr>
        <p:spPr>
          <a:xfrm>
            <a:off x="7462397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F4A62184-EB5F-48EE-8C3C-C15F61F584A2}"/>
              </a:ext>
            </a:extLst>
          </p:cNvPr>
          <p:cNvCxnSpPr>
            <a:cxnSpLocks/>
          </p:cNvCxnSpPr>
          <p:nvPr/>
        </p:nvCxnSpPr>
        <p:spPr>
          <a:xfrm>
            <a:off x="6829736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7A2C1C13-168A-4AE1-AF5F-255F384B46F3}"/>
              </a:ext>
            </a:extLst>
          </p:cNvPr>
          <p:cNvCxnSpPr>
            <a:cxnSpLocks/>
          </p:cNvCxnSpPr>
          <p:nvPr/>
        </p:nvCxnSpPr>
        <p:spPr>
          <a:xfrm>
            <a:off x="6197075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25348757-4753-482F-AB9E-21CDFDA69AA1}"/>
              </a:ext>
            </a:extLst>
          </p:cNvPr>
          <p:cNvCxnSpPr>
            <a:cxnSpLocks/>
          </p:cNvCxnSpPr>
          <p:nvPr/>
        </p:nvCxnSpPr>
        <p:spPr>
          <a:xfrm>
            <a:off x="5564414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D017867F-E215-4DEC-ADD0-A84BA9F78971}"/>
              </a:ext>
            </a:extLst>
          </p:cNvPr>
          <p:cNvCxnSpPr>
            <a:cxnSpLocks/>
          </p:cNvCxnSpPr>
          <p:nvPr/>
        </p:nvCxnSpPr>
        <p:spPr>
          <a:xfrm>
            <a:off x="4931753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BAEB20CE-6C26-4DD3-A59A-879BD3A59B7B}"/>
              </a:ext>
            </a:extLst>
          </p:cNvPr>
          <p:cNvCxnSpPr>
            <a:cxnSpLocks/>
          </p:cNvCxnSpPr>
          <p:nvPr/>
        </p:nvCxnSpPr>
        <p:spPr>
          <a:xfrm>
            <a:off x="4299092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0D6882AE-17C8-4B07-AE78-4189BC3A1D89}"/>
              </a:ext>
            </a:extLst>
          </p:cNvPr>
          <p:cNvCxnSpPr>
            <a:cxnSpLocks/>
          </p:cNvCxnSpPr>
          <p:nvPr/>
        </p:nvCxnSpPr>
        <p:spPr>
          <a:xfrm>
            <a:off x="8095058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4E93897-9A36-4CA8-9CA6-235D0C9CEC1C}"/>
              </a:ext>
            </a:extLst>
          </p:cNvPr>
          <p:cNvSpPr txBox="1"/>
          <p:nvPr/>
        </p:nvSpPr>
        <p:spPr>
          <a:xfrm>
            <a:off x="4350445" y="46437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책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A3EE106-4B4C-4344-9F39-1C0B1A016C20}"/>
              </a:ext>
            </a:extLst>
          </p:cNvPr>
          <p:cNvSpPr txBox="1"/>
          <p:nvPr/>
        </p:nvSpPr>
        <p:spPr>
          <a:xfrm>
            <a:off x="5052138" y="47592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을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97B79B2-46F7-453F-A37C-4B68F42FA1FD}"/>
              </a:ext>
            </a:extLst>
          </p:cNvPr>
          <p:cNvSpPr txBox="1"/>
          <p:nvPr/>
        </p:nvSpPr>
        <p:spPr>
          <a:xfrm>
            <a:off x="6277590" y="477895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읽</a:t>
            </a:r>
            <a:endParaRPr lang="ko-KR" altLang="en-US" sz="2400" dirty="0">
              <a:solidFill>
                <a:schemeClr val="tx1">
                  <a:alpha val="71000"/>
                </a:schemeClr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28A438F-16E7-44AA-9FC8-94BD6E0F5412}"/>
              </a:ext>
            </a:extLst>
          </p:cNvPr>
          <p:cNvSpPr txBox="1"/>
          <p:nvPr/>
        </p:nvSpPr>
        <p:spPr>
          <a:xfrm>
            <a:off x="6910426" y="47592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고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9E0A86D-96A0-46DF-945B-AB5FFA667D97}"/>
              </a:ext>
            </a:extLst>
          </p:cNvPr>
          <p:cNvSpPr txBox="1"/>
          <p:nvPr/>
        </p:nvSpPr>
        <p:spPr>
          <a:xfrm>
            <a:off x="5685846" y="1080709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을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9BD862A-6DC7-4E08-BA53-2570B3D35B6A}"/>
              </a:ext>
            </a:extLst>
          </p:cNvPr>
          <p:cNvSpPr txBox="1"/>
          <p:nvPr/>
        </p:nvSpPr>
        <p:spPr>
          <a:xfrm>
            <a:off x="4342557" y="1065211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세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BA0CE2A-2A54-46E2-AA84-8E1DFF43B56C}"/>
              </a:ext>
            </a:extLst>
          </p:cNvPr>
          <p:cNvSpPr txBox="1"/>
          <p:nvPr/>
        </p:nvSpPr>
        <p:spPr>
          <a:xfrm>
            <a:off x="5021142" y="108070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상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521EF61-8E91-4860-A53E-43FE566DF1EC}"/>
              </a:ext>
            </a:extLst>
          </p:cNvPr>
          <p:cNvSpPr txBox="1"/>
          <p:nvPr/>
        </p:nvSpPr>
        <p:spPr>
          <a:xfrm>
            <a:off x="6921088" y="1080707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날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56531A0-1B06-4095-880D-860C708F35D7}"/>
              </a:ext>
            </a:extLst>
          </p:cNvPr>
          <p:cNvSpPr txBox="1"/>
          <p:nvPr/>
        </p:nvSpPr>
        <p:spPr>
          <a:xfrm>
            <a:off x="7553745" y="1096207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다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4DCDEC3-DFB6-4FED-93E2-95D6A76C4435}"/>
              </a:ext>
            </a:extLst>
          </p:cNvPr>
          <p:cNvSpPr txBox="1"/>
          <p:nvPr/>
        </p:nvSpPr>
        <p:spPr>
          <a:xfrm>
            <a:off x="4121035" y="2522949"/>
            <a:ext cx="45982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 &amp; A</a:t>
            </a:r>
            <a:endParaRPr lang="ko-KR" altLang="en-US" sz="12000" spc="-15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B80C7A5-CD38-40C0-AADC-FE625DB1D4A2}"/>
              </a:ext>
            </a:extLst>
          </p:cNvPr>
          <p:cNvSpPr txBox="1"/>
          <p:nvPr/>
        </p:nvSpPr>
        <p:spPr>
          <a:xfrm>
            <a:off x="5169743" y="1861229"/>
            <a:ext cx="13797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“</a:t>
            </a:r>
            <a:endParaRPr lang="ko-KR" altLang="en-US" sz="10000" dirty="0">
              <a:solidFill>
                <a:srgbClr val="9A8B85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CB144073-02F8-4B7E-9E4E-AC8BC2DCB510}"/>
              </a:ext>
            </a:extLst>
          </p:cNvPr>
          <p:cNvSpPr/>
          <p:nvPr/>
        </p:nvSpPr>
        <p:spPr>
          <a:xfrm>
            <a:off x="6132562" y="4017556"/>
            <a:ext cx="46519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”</a:t>
            </a:r>
            <a:endParaRPr lang="ko-KR" altLang="en-US" sz="10000" dirty="0">
              <a:solidFill>
                <a:srgbClr val="9A8B85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5426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5104845-BD69-45A2-B225-D8EC1A15024D}"/>
              </a:ext>
            </a:extLst>
          </p:cNvPr>
          <p:cNvGrpSpPr/>
          <p:nvPr/>
        </p:nvGrpSpPr>
        <p:grpSpPr>
          <a:xfrm>
            <a:off x="240925" y="2941212"/>
            <a:ext cx="163649" cy="975576"/>
            <a:chOff x="306686" y="3281373"/>
            <a:chExt cx="163649" cy="975576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F54058FD-5CC4-4A66-A7B6-3537CB5E5100}"/>
                </a:ext>
              </a:extLst>
            </p:cNvPr>
            <p:cNvCxnSpPr/>
            <p:nvPr/>
          </p:nvCxnSpPr>
          <p:spPr>
            <a:xfrm>
              <a:off x="306686" y="4127358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AD5B1849-E784-4150-B8A4-DF03199E56DD}"/>
                </a:ext>
              </a:extLst>
            </p:cNvPr>
            <p:cNvCxnSpPr/>
            <p:nvPr/>
          </p:nvCxnSpPr>
          <p:spPr>
            <a:xfrm>
              <a:off x="306686" y="3838775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8DF5B429-A9C8-410D-A763-A82DD49890F5}"/>
                </a:ext>
              </a:extLst>
            </p:cNvPr>
            <p:cNvCxnSpPr/>
            <p:nvPr/>
          </p:nvCxnSpPr>
          <p:spPr>
            <a:xfrm>
              <a:off x="306686" y="3550192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F3AD4E31-8EC1-43C9-BA21-3E5CE7924706}"/>
                </a:ext>
              </a:extLst>
            </p:cNvPr>
            <p:cNvCxnSpPr/>
            <p:nvPr/>
          </p:nvCxnSpPr>
          <p:spPr>
            <a:xfrm>
              <a:off x="309698" y="3281373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AC94217-093F-4DA9-8049-B857C8F96FC4}"/>
              </a:ext>
            </a:extLst>
          </p:cNvPr>
          <p:cNvGrpSpPr/>
          <p:nvPr/>
        </p:nvGrpSpPr>
        <p:grpSpPr>
          <a:xfrm>
            <a:off x="4350000" y="3516712"/>
            <a:ext cx="3492000" cy="670560"/>
            <a:chOff x="4083328" y="3512445"/>
            <a:chExt cx="3492000" cy="670560"/>
          </a:xfrm>
        </p:grpSpPr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DD9E6118-ECC0-4279-91B0-BFA37C894469}"/>
                </a:ext>
              </a:extLst>
            </p:cNvPr>
            <p:cNvCxnSpPr>
              <a:cxnSpLocks/>
            </p:cNvCxnSpPr>
            <p:nvPr/>
          </p:nvCxnSpPr>
          <p:spPr>
            <a:xfrm>
              <a:off x="4083328" y="3512445"/>
              <a:ext cx="3492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3ABFB789-034B-466A-A5FA-94F394B7D3B5}"/>
                </a:ext>
              </a:extLst>
            </p:cNvPr>
            <p:cNvCxnSpPr>
              <a:cxnSpLocks/>
            </p:cNvCxnSpPr>
            <p:nvPr/>
          </p:nvCxnSpPr>
          <p:spPr>
            <a:xfrm>
              <a:off x="4083328" y="3578218"/>
              <a:ext cx="3492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04B1C30D-F2CE-4E1E-8184-7E7EC7B22164}"/>
                </a:ext>
              </a:extLst>
            </p:cNvPr>
            <p:cNvCxnSpPr>
              <a:cxnSpLocks/>
            </p:cNvCxnSpPr>
            <p:nvPr/>
          </p:nvCxnSpPr>
          <p:spPr>
            <a:xfrm>
              <a:off x="4083328" y="4117232"/>
              <a:ext cx="3492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7D9BC376-5826-484D-971B-5CA7CB034696}"/>
                </a:ext>
              </a:extLst>
            </p:cNvPr>
            <p:cNvCxnSpPr>
              <a:cxnSpLocks/>
            </p:cNvCxnSpPr>
            <p:nvPr/>
          </p:nvCxnSpPr>
          <p:spPr>
            <a:xfrm>
              <a:off x="4083328" y="4183005"/>
              <a:ext cx="3492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E68E9487-AEB4-4CC4-BE49-37A04EBBC728}"/>
                </a:ext>
              </a:extLst>
            </p:cNvPr>
            <p:cNvCxnSpPr>
              <a:cxnSpLocks/>
            </p:cNvCxnSpPr>
            <p:nvPr/>
          </p:nvCxnSpPr>
          <p:spPr>
            <a:xfrm>
              <a:off x="4261385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E8CE5A8C-54A2-469C-B0B3-E973882CDAD4}"/>
                </a:ext>
              </a:extLst>
            </p:cNvPr>
            <p:cNvCxnSpPr>
              <a:cxnSpLocks/>
            </p:cNvCxnSpPr>
            <p:nvPr/>
          </p:nvCxnSpPr>
          <p:spPr>
            <a:xfrm>
              <a:off x="4894046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0A484839-B3FB-4053-97CA-9A34D9B7D5DC}"/>
                </a:ext>
              </a:extLst>
            </p:cNvPr>
            <p:cNvCxnSpPr>
              <a:cxnSpLocks/>
            </p:cNvCxnSpPr>
            <p:nvPr/>
          </p:nvCxnSpPr>
          <p:spPr>
            <a:xfrm>
              <a:off x="5526707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30282124-A5AB-4BC4-83BE-9A958591A2A1}"/>
                </a:ext>
              </a:extLst>
            </p:cNvPr>
            <p:cNvCxnSpPr>
              <a:cxnSpLocks/>
            </p:cNvCxnSpPr>
            <p:nvPr/>
          </p:nvCxnSpPr>
          <p:spPr>
            <a:xfrm>
              <a:off x="6159368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9378D4B5-A349-4F93-97BB-E217510F0C60}"/>
                </a:ext>
              </a:extLst>
            </p:cNvPr>
            <p:cNvCxnSpPr>
              <a:cxnSpLocks/>
            </p:cNvCxnSpPr>
            <p:nvPr/>
          </p:nvCxnSpPr>
          <p:spPr>
            <a:xfrm>
              <a:off x="6792029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BA5FD5AC-3275-4E87-9B5E-820BFF88BDA5}"/>
                </a:ext>
              </a:extLst>
            </p:cNvPr>
            <p:cNvCxnSpPr>
              <a:cxnSpLocks/>
            </p:cNvCxnSpPr>
            <p:nvPr/>
          </p:nvCxnSpPr>
          <p:spPr>
            <a:xfrm>
              <a:off x="7424690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20F91724-5E77-4664-BAC6-9A811D635D6D}"/>
                </a:ext>
              </a:extLst>
            </p:cNvPr>
            <p:cNvSpPr txBox="1"/>
            <p:nvPr/>
          </p:nvSpPr>
          <p:spPr>
            <a:xfrm>
              <a:off x="4331149" y="3620763"/>
              <a:ext cx="49528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chemeClr val="tx1">
                      <a:alpha val="71000"/>
                    </a:schemeClr>
                  </a:solidFill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감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EA4748F-7A85-4F75-A2EC-76E808E708A4}"/>
                </a:ext>
              </a:extLst>
            </p:cNvPr>
            <p:cNvSpPr txBox="1"/>
            <p:nvPr/>
          </p:nvSpPr>
          <p:spPr>
            <a:xfrm>
              <a:off x="4971472" y="3620763"/>
              <a:ext cx="49528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chemeClr val="tx1">
                      <a:alpha val="71000"/>
                    </a:schemeClr>
                  </a:solidFill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사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5042558-7006-4DBF-AAED-CAAB8D75B301}"/>
                </a:ext>
              </a:extLst>
            </p:cNvPr>
            <p:cNvSpPr txBox="1"/>
            <p:nvPr/>
          </p:nvSpPr>
          <p:spPr>
            <a:xfrm>
              <a:off x="6239883" y="3620763"/>
              <a:ext cx="49528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>
                  <a:solidFill>
                    <a:schemeClr val="tx1">
                      <a:alpha val="71000"/>
                    </a:schemeClr>
                  </a:solidFill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니</a:t>
              </a:r>
              <a:endPara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F80F397C-EF44-4747-9E4E-78ED7DCACB73}"/>
                </a:ext>
              </a:extLst>
            </p:cNvPr>
            <p:cNvSpPr txBox="1"/>
            <p:nvPr/>
          </p:nvSpPr>
          <p:spPr>
            <a:xfrm>
              <a:off x="6872719" y="3620763"/>
              <a:ext cx="49528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chemeClr val="tx1">
                      <a:alpha val="71000"/>
                    </a:schemeClr>
                  </a:solidFill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다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DE0D659-09E3-4D36-AB9C-66F8E4C1B1E0}"/>
                </a:ext>
              </a:extLst>
            </p:cNvPr>
            <p:cNvSpPr txBox="1"/>
            <p:nvPr/>
          </p:nvSpPr>
          <p:spPr>
            <a:xfrm>
              <a:off x="5599192" y="3620763"/>
              <a:ext cx="49528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chemeClr val="tx1">
                      <a:alpha val="71000"/>
                    </a:schemeClr>
                  </a:solidFill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합</a:t>
              </a:r>
            </a:p>
          </p:txBody>
        </p:sp>
      </p:grpSp>
      <p:sp>
        <p:nvSpPr>
          <p:cNvPr id="24" name="원호 23">
            <a:extLst>
              <a:ext uri="{FF2B5EF4-FFF2-40B4-BE49-F238E27FC236}">
                <a16:creationId xmlns:a16="http://schemas.microsoft.com/office/drawing/2014/main" id="{6BC272A0-EC02-41EE-9FA8-D5BB7560E376}"/>
              </a:ext>
            </a:extLst>
          </p:cNvPr>
          <p:cNvSpPr/>
          <p:nvPr/>
        </p:nvSpPr>
        <p:spPr>
          <a:xfrm>
            <a:off x="3455780" y="1405524"/>
            <a:ext cx="2387600" cy="2387600"/>
          </a:xfrm>
          <a:prstGeom prst="arc">
            <a:avLst>
              <a:gd name="adj1" fmla="val 5237658"/>
              <a:gd name="adj2" fmla="val 19937469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black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25" name="원호 24">
            <a:extLst>
              <a:ext uri="{FF2B5EF4-FFF2-40B4-BE49-F238E27FC236}">
                <a16:creationId xmlns:a16="http://schemas.microsoft.com/office/drawing/2014/main" id="{0CFD3738-D35A-4FF3-A654-B079784AED02}"/>
              </a:ext>
            </a:extLst>
          </p:cNvPr>
          <p:cNvSpPr/>
          <p:nvPr/>
        </p:nvSpPr>
        <p:spPr>
          <a:xfrm>
            <a:off x="3270940" y="1220684"/>
            <a:ext cx="2757280" cy="2757280"/>
          </a:xfrm>
          <a:prstGeom prst="arc">
            <a:avLst>
              <a:gd name="adj1" fmla="val 7895074"/>
              <a:gd name="adj2" fmla="val 13427173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26" name="그림 25" descr="테이블, 그리기이(가) 표시된 사진&#10;&#10;자동 생성된 설명">
            <a:extLst>
              <a:ext uri="{FF2B5EF4-FFF2-40B4-BE49-F238E27FC236}">
                <a16:creationId xmlns:a16="http://schemas.microsoft.com/office/drawing/2014/main" id="{DEEFBC46-87FA-4976-8FEF-008FE5FB92B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195" y="2164490"/>
            <a:ext cx="876421" cy="876421"/>
          </a:xfrm>
          <a:prstGeom prst="rect">
            <a:avLst/>
          </a:prstGeom>
        </p:spPr>
      </p:pic>
      <p:sp>
        <p:nvSpPr>
          <p:cNvPr id="27" name="제목 2">
            <a:extLst>
              <a:ext uri="{FF2B5EF4-FFF2-40B4-BE49-F238E27FC236}">
                <a16:creationId xmlns:a16="http://schemas.microsoft.com/office/drawing/2014/main" id="{12BCA26A-21A8-49B9-850F-BA8736D129CB}"/>
              </a:ext>
            </a:extLst>
          </p:cNvPr>
          <p:cNvSpPr txBox="1">
            <a:spLocks/>
          </p:cNvSpPr>
          <p:nvPr/>
        </p:nvSpPr>
        <p:spPr>
          <a:xfrm>
            <a:off x="2902391" y="2306991"/>
            <a:ext cx="6438082" cy="733920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000" b="1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리  ː 플</a:t>
            </a:r>
          </a:p>
        </p:txBody>
      </p:sp>
    </p:spTree>
    <p:extLst>
      <p:ext uri="{BB962C8B-B14F-4D97-AF65-F5344CB8AC3E}">
        <p14:creationId xmlns:p14="http://schemas.microsoft.com/office/powerpoint/2010/main" val="3584600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379925"/>
              </p:ext>
            </p:extLst>
          </p:nvPr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7233489"/>
              </p:ext>
            </p:extLst>
          </p:nvPr>
        </p:nvGraphicFramePr>
        <p:xfrm>
          <a:off x="6079402" y="1618019"/>
          <a:ext cx="6112598" cy="27051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0110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725802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member</a:t>
                      </a:r>
                      <a:b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회원정보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id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40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pw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비밀번호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30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name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20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email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nickname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30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admin_fl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91597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leave_fl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1561836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leave_dt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073594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175672" y="4323119"/>
            <a:ext cx="4932761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-- 1)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회원 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기본키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생성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member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member_id_pk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(id);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member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member_email_uk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unique(email);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member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member_nickname_uk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unique(nickname);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member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member_id_ck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check (REGEXP_LIKE(id,'^[A-Za-z0-9]{4,8}*$'));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member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member_pw_ck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check (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   REGEXP_LIKE(pw, '[a-z]')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  AND REGEXP_LIKE(pw, '[A-Z]') AND REGEXP_LIKE(pw, '[0-9]')  AND REGEXP_LIKE(pw, '[[: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punct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:]]')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  AND REGEXP_LIKE(pw, '{8,10}'));                             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member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member_name_ck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check (REGEXP_LIKE(name,'^[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가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힝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]*$'));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member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member_email_ck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check (email like '%@%.%');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member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member_admin_fl_ck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check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admin_fl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in (2,3));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member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member_leave_fl_ck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check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leave_fl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in (0,1));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449EAB8-D892-4BF4-A279-919036EBF2AF}"/>
              </a:ext>
            </a:extLst>
          </p:cNvPr>
          <p:cNvSpPr/>
          <p:nvPr/>
        </p:nvSpPr>
        <p:spPr>
          <a:xfrm>
            <a:off x="589280" y="1960051"/>
            <a:ext cx="5354318" cy="32512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6DD37D4-0119-437B-A1B2-9A6989E99642}"/>
              </a:ext>
            </a:extLst>
          </p:cNvPr>
          <p:cNvSpPr/>
          <p:nvPr/>
        </p:nvSpPr>
        <p:spPr>
          <a:xfrm>
            <a:off x="6961632" y="2212848"/>
            <a:ext cx="1609344" cy="1152144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B6CE500-A935-4626-99EE-97F26E051F0A}"/>
              </a:ext>
            </a:extLst>
          </p:cNvPr>
          <p:cNvSpPr/>
          <p:nvPr/>
        </p:nvSpPr>
        <p:spPr>
          <a:xfrm>
            <a:off x="6254496" y="4777739"/>
            <a:ext cx="4779264" cy="1580425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B53615-E207-4348-B534-24731172D851}"/>
              </a:ext>
            </a:extLst>
          </p:cNvPr>
          <p:cNvSpPr txBox="1"/>
          <p:nvPr/>
        </p:nvSpPr>
        <p:spPr>
          <a:xfrm>
            <a:off x="275303" y="539163"/>
            <a:ext cx="119455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[ 1 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회 원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6517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4D9C116-AA12-4DBE-AE3A-CC719555C8C3}"/>
              </a:ext>
            </a:extLst>
          </p:cNvPr>
          <p:cNvSpPr txBox="1"/>
          <p:nvPr/>
        </p:nvSpPr>
        <p:spPr>
          <a:xfrm>
            <a:off x="1171575" y="2694848"/>
            <a:ext cx="361028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</a:t>
            </a:r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프로시저 생성 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</a:p>
          <a:p>
            <a:endParaRPr lang="en-US" altLang="ko-KR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create or replace PROCEDURE </a:t>
            </a:r>
            <a:r>
              <a:rPr lang="en-US" altLang="ko-KR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day_delete_member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is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BEGIN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 delete from member where </a:t>
            </a:r>
            <a:r>
              <a:rPr lang="en-US" altLang="ko-KR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leave_dt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&lt; </a:t>
            </a:r>
            <a:r>
              <a:rPr lang="en-US" altLang="ko-KR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sysdate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;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commit;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END;</a:t>
            </a:r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63B163-AD4D-4677-B275-5B33168054AC}"/>
              </a:ext>
            </a:extLst>
          </p:cNvPr>
          <p:cNvSpPr txBox="1"/>
          <p:nvPr/>
        </p:nvSpPr>
        <p:spPr>
          <a:xfrm>
            <a:off x="7000240" y="2586692"/>
            <a:ext cx="4358886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</a:t>
            </a:r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스케줄러 생성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</a:p>
          <a:p>
            <a:endParaRPr lang="en-US" altLang="ko-KR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BEGIN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DBMS_SCHEDULER.CREATE_JOB (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JOB_NAME =&gt; '</a:t>
            </a:r>
            <a:r>
              <a:rPr lang="en-US" altLang="ko-KR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day_delete_member_JOB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' ,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START_DATE =&gt; TRUNC(SYSDATE),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REPEAT_INTERVAL =&gt; 'FREQ=MINUTELY;INTERVAL=3;' ,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END_DATE =&gt; NULL ,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JOB_CLASS =&gt; 'DEFAULT_JOB_CLASS' ,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JOB_TYPE =&gt; 'STORED_PROCEDURE' ,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JOB_ACTION =&gt; '</a:t>
            </a:r>
            <a:r>
              <a:rPr lang="en-US" altLang="ko-KR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day_delete_member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' ,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COMMENTS =&gt; 'JOB </a:t>
            </a:r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회원 탈퇴 처리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' );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DBMS_SCHEDULER.ENABLE('</a:t>
            </a:r>
            <a:r>
              <a:rPr lang="en-US" altLang="ko-KR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day_delete_member_JOB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'); </a:t>
            </a:r>
          </a:p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END;</a:t>
            </a:r>
          </a:p>
          <a:p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2C19F7B5-1F7A-4BA3-A11A-538824EA99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900408"/>
              </p:ext>
            </p:extLst>
          </p:nvPr>
        </p:nvGraphicFramePr>
        <p:xfrm>
          <a:off x="981713" y="1487468"/>
          <a:ext cx="5043168" cy="8047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60041">
                  <a:extLst>
                    <a:ext uri="{9D8B030D-6E8A-4147-A177-3AD203B41FA5}">
                      <a16:colId xmlns:a16="http://schemas.microsoft.com/office/drawing/2014/main" val="3640698815"/>
                    </a:ext>
                  </a:extLst>
                </a:gridCol>
                <a:gridCol w="3883127">
                  <a:extLst>
                    <a:ext uri="{9D8B030D-6E8A-4147-A177-3AD203B41FA5}">
                      <a16:colId xmlns:a16="http://schemas.microsoft.com/office/drawing/2014/main" val="3017794547"/>
                    </a:ext>
                  </a:extLst>
                </a:gridCol>
              </a:tblGrid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구분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1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SQL</a:t>
                      </a:r>
                      <a:endParaRPr lang="en-US" sz="1500" b="1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264824345"/>
                  </a:ext>
                </a:extLst>
              </a:tr>
              <a:tr h="34088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회원탈퇴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update member set </a:t>
                      </a:r>
                      <a:r>
                        <a:rPr 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leave_fl</a:t>
                      </a:r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1, </a:t>
                      </a:r>
                      <a:r>
                        <a:rPr 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leave_dt</a:t>
                      </a:r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= </a:t>
                      </a:r>
                      <a:r>
                        <a:rPr 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  <a:b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where id = 'user2' and  pw = 'Qwert12!';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6684" marR="6684" marT="6684" marB="0" anchor="ctr"/>
                </a:tc>
                <a:extLst>
                  <a:ext uri="{0D108BD9-81ED-4DB2-BD59-A6C34878D82A}">
                    <a16:rowId xmlns:a16="http://schemas.microsoft.com/office/drawing/2014/main" val="1986733791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6C18A8BA-909E-4712-A67F-1DC47932ECFA}"/>
              </a:ext>
            </a:extLst>
          </p:cNvPr>
          <p:cNvSpPr/>
          <p:nvPr/>
        </p:nvSpPr>
        <p:spPr>
          <a:xfrm>
            <a:off x="1019175" y="1828893"/>
            <a:ext cx="5043168" cy="428737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6F27893-C833-4B58-94A0-2DB271811411}"/>
              </a:ext>
            </a:extLst>
          </p:cNvPr>
          <p:cNvSpPr/>
          <p:nvPr/>
        </p:nvSpPr>
        <p:spPr>
          <a:xfrm>
            <a:off x="1171575" y="2694848"/>
            <a:ext cx="4020186" cy="2308324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712A8A-C00F-4EEC-849A-FC39E6258E5D}"/>
              </a:ext>
            </a:extLst>
          </p:cNvPr>
          <p:cNvSpPr/>
          <p:nvPr/>
        </p:nvSpPr>
        <p:spPr>
          <a:xfrm>
            <a:off x="7000238" y="2633394"/>
            <a:ext cx="4187165" cy="3846063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F2AB26-DE42-40F3-95C7-CE7145B177AF}"/>
              </a:ext>
            </a:extLst>
          </p:cNvPr>
          <p:cNvSpPr txBox="1"/>
          <p:nvPr/>
        </p:nvSpPr>
        <p:spPr>
          <a:xfrm>
            <a:off x="275303" y="539163"/>
            <a:ext cx="119455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[ 1 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회 원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9559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/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7245727"/>
              </p:ext>
            </p:extLst>
          </p:nvPr>
        </p:nvGraphicFramePr>
        <p:xfrm>
          <a:off x="6079402" y="1618019"/>
          <a:ext cx="6112598" cy="2400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0110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788504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805045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book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title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author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publisher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translator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thumbnail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91597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publication_dt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156183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175672" y="4323119"/>
            <a:ext cx="4475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-- 1) 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도서정보 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기본키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생성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book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book_isbn_pk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isbn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                -- 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기본키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생성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AF42B51-7A1E-4CA4-BFE8-7720A754EF33}"/>
              </a:ext>
            </a:extLst>
          </p:cNvPr>
          <p:cNvSpPr/>
          <p:nvPr/>
        </p:nvSpPr>
        <p:spPr>
          <a:xfrm>
            <a:off x="589280" y="2290130"/>
            <a:ext cx="5354318" cy="32512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D29DCD-9C40-40E9-B7CE-4006E244B790}"/>
              </a:ext>
            </a:extLst>
          </p:cNvPr>
          <p:cNvSpPr txBox="1"/>
          <p:nvPr/>
        </p:nvSpPr>
        <p:spPr>
          <a:xfrm>
            <a:off x="275303" y="539163"/>
            <a:ext cx="152638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[ 2 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도서정보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8775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/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9931925"/>
              </p:ext>
            </p:extLst>
          </p:nvPr>
        </p:nvGraphicFramePr>
        <p:xfrm>
          <a:off x="6079402" y="1618019"/>
          <a:ext cx="6112598" cy="17907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0110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725802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book_shelf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snum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sgroup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spage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sisbn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sid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175672" y="4323119"/>
            <a:ext cx="53030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-- 1)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책장 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기본키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생성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book_shelf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book_shelf_snum_pk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snum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book_shelf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book_shelf_uk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unique(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sisbn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,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sid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        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book_shelf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book_shelf_sgroup_ck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check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sgroup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in (1,2,3));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book_shelf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book_shelf_sisbn_fk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sisbn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references book(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isbn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on delete cascade; 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book_shelf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book_shelf_sid_fk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sid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references member(id) on delete cascade; 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8B460C9-D58A-4C4F-80A8-733C628084F6}"/>
              </a:ext>
            </a:extLst>
          </p:cNvPr>
          <p:cNvSpPr/>
          <p:nvPr/>
        </p:nvSpPr>
        <p:spPr>
          <a:xfrm>
            <a:off x="589280" y="2645664"/>
            <a:ext cx="5354318" cy="408432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EBE3489-1A4D-4B90-ABEC-FD8BC6FB2A47}"/>
              </a:ext>
            </a:extLst>
          </p:cNvPr>
          <p:cNvSpPr/>
          <p:nvPr/>
        </p:nvSpPr>
        <p:spPr>
          <a:xfrm>
            <a:off x="6973486" y="2743199"/>
            <a:ext cx="2563804" cy="665519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A9C6F4-59E6-42FC-9613-897B216F2E21}"/>
              </a:ext>
            </a:extLst>
          </p:cNvPr>
          <p:cNvSpPr txBox="1"/>
          <p:nvPr/>
        </p:nvSpPr>
        <p:spPr>
          <a:xfrm>
            <a:off x="275303" y="539163"/>
            <a:ext cx="1271502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[ 3 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책 장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FE8D29F-7FB6-49B2-8361-1BDDC86446FA}"/>
              </a:ext>
            </a:extLst>
          </p:cNvPr>
          <p:cNvSpPr/>
          <p:nvPr/>
        </p:nvSpPr>
        <p:spPr>
          <a:xfrm>
            <a:off x="6248404" y="4767071"/>
            <a:ext cx="3096764" cy="134113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7510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/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4432717"/>
              </p:ext>
            </p:extLst>
          </p:nvPr>
        </p:nvGraphicFramePr>
        <p:xfrm>
          <a:off x="6079402" y="1618019"/>
          <a:ext cx="6112598" cy="17907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0110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725802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document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dnum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ddate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dpage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dgroup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dsnum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175672" y="4323119"/>
            <a:ext cx="55402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-- 1)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책장 </a:t>
            </a:r>
            <a:r>
              <a:rPr lang="ko-KR" altLang="en-US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기본키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생성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document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document_dnum_pk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 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document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document_dgroup_ck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check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dgroup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in (2,3));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document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document_dsnum_fk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dsnum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references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book_shelf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snum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on delete cascade; 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document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document_did_fk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key(did) references member(id) on delete cascade;           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AF432CC-5C32-4B92-8D82-A760F88150C7}"/>
              </a:ext>
            </a:extLst>
          </p:cNvPr>
          <p:cNvSpPr/>
          <p:nvPr/>
        </p:nvSpPr>
        <p:spPr>
          <a:xfrm>
            <a:off x="589280" y="3083599"/>
            <a:ext cx="5354318" cy="32512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6180E7-F53D-40AB-9F22-BB670FCA1D94}"/>
              </a:ext>
            </a:extLst>
          </p:cNvPr>
          <p:cNvSpPr/>
          <p:nvPr/>
        </p:nvSpPr>
        <p:spPr>
          <a:xfrm>
            <a:off x="6973486" y="2799080"/>
            <a:ext cx="3242394" cy="28452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9C5A856-4B8B-40C7-9699-AC25BD8D3B05}"/>
              </a:ext>
            </a:extLst>
          </p:cNvPr>
          <p:cNvSpPr/>
          <p:nvPr/>
        </p:nvSpPr>
        <p:spPr>
          <a:xfrm>
            <a:off x="6229774" y="4791456"/>
            <a:ext cx="3536018" cy="134112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009CAE-0456-45FA-8635-C166C570003F}"/>
              </a:ext>
            </a:extLst>
          </p:cNvPr>
          <p:cNvSpPr txBox="1"/>
          <p:nvPr/>
        </p:nvSpPr>
        <p:spPr>
          <a:xfrm>
            <a:off x="275303" y="539163"/>
            <a:ext cx="149271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[ 4 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도서기록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2073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/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249242"/>
              </p:ext>
            </p:extLst>
          </p:nvPr>
        </p:nvGraphicFramePr>
        <p:xfrm>
          <a:off x="6079402" y="1618019"/>
          <a:ext cx="6112598" cy="2400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0110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725802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review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rnum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rcontent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리뷰내용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200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rcdate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리뷰작성일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rudate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리뷰수정일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rstar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risbn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91597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rid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156183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175672" y="4323119"/>
            <a:ext cx="49920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review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review_rnum_pk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rnum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  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review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review_rstar_ck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check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rstar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in(0,1,2,3,4,5));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review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review_uk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unique(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risbn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, rid);                   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review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reviewr_risbn_fk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risbn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references book(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isbn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 on delete cascade;   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review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review_rid_fk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key(rid) references member(id) on delete cascade;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3B88F5D-3049-48B7-A6C5-D8172E2BB81F}"/>
              </a:ext>
            </a:extLst>
          </p:cNvPr>
          <p:cNvSpPr/>
          <p:nvPr/>
        </p:nvSpPr>
        <p:spPr>
          <a:xfrm>
            <a:off x="589280" y="3429000"/>
            <a:ext cx="5354318" cy="32512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8D21BA2-C860-46BE-8ACA-AC7C1AD8A991}"/>
              </a:ext>
            </a:extLst>
          </p:cNvPr>
          <p:cNvSpPr/>
          <p:nvPr/>
        </p:nvSpPr>
        <p:spPr>
          <a:xfrm>
            <a:off x="6939407" y="3429000"/>
            <a:ext cx="2594737" cy="545592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90F2DD-3350-4B1A-B93D-ED34D9F65A0F}"/>
              </a:ext>
            </a:extLst>
          </p:cNvPr>
          <p:cNvSpPr/>
          <p:nvPr/>
        </p:nvSpPr>
        <p:spPr>
          <a:xfrm>
            <a:off x="6248404" y="4772211"/>
            <a:ext cx="2681816" cy="171645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82B395-25AC-460B-9945-004534E00E35}"/>
              </a:ext>
            </a:extLst>
          </p:cNvPr>
          <p:cNvSpPr txBox="1"/>
          <p:nvPr/>
        </p:nvSpPr>
        <p:spPr>
          <a:xfrm>
            <a:off x="275303" y="539163"/>
            <a:ext cx="12009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[ 5 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리 뷰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9034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2501F36-5916-457D-9B71-0A0D118F4C74}"/>
              </a:ext>
            </a:extLst>
          </p:cNvPr>
          <p:cNvGraphicFramePr>
            <a:graphicFrameLocks noGrp="1"/>
          </p:cNvGraphicFramePr>
          <p:nvPr/>
        </p:nvGraphicFramePr>
        <p:xfrm>
          <a:off x="118898" y="1618019"/>
          <a:ext cx="5824700" cy="474014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9597">
                  <a:extLst>
                    <a:ext uri="{9D8B030D-6E8A-4147-A177-3AD203B41FA5}">
                      <a16:colId xmlns:a16="http://schemas.microsoft.com/office/drawing/2014/main" val="1635872687"/>
                    </a:ext>
                  </a:extLst>
                </a:gridCol>
                <a:gridCol w="1091682">
                  <a:extLst>
                    <a:ext uri="{9D8B030D-6E8A-4147-A177-3AD203B41FA5}">
                      <a16:colId xmlns:a16="http://schemas.microsoft.com/office/drawing/2014/main" val="363317008"/>
                    </a:ext>
                  </a:extLst>
                </a:gridCol>
                <a:gridCol w="4273421">
                  <a:extLst>
                    <a:ext uri="{9D8B030D-6E8A-4147-A177-3AD203B41FA5}">
                      <a16:colId xmlns:a16="http://schemas.microsoft.com/office/drawing/2014/main" val="423825895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엔티티명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포함 속성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extLst>
                  <a:ext uri="{0D108BD9-81ED-4DB2-BD59-A6C34878D82A}">
                    <a16:rowId xmlns:a16="http://schemas.microsoft.com/office/drawing/2014/main" val="404581787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회원</a:t>
                      </a:r>
                      <a:endParaRPr lang="ko-KR" alt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비밀번호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이메일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닉네임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탈퇴여부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탈퇴시간</a:t>
                      </a:r>
                      <a:endParaRPr lang="ko-KR" altLang="en-US" sz="1500" b="0" i="0" u="sng" strike="noStrike" dirty="0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238620313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도서정보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ISBN(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저자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출판사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번역가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표지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URL,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출판일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640411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3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책장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독서상태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읽을 예정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:1,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읽는 도서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:2,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읽기 완료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:3),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03337372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도서기록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기록일자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기록쪽수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도서등록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sng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408624283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리뷰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별점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ISBN(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도서번호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16848278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6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조회수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57594971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7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8180610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8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_</a:t>
                      </a:r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댓글내용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No,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 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8324360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9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공지사항</a:t>
                      </a:r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72240412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10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013631956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11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500" u="sng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Q&amp;A_A_No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제목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작성일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수정일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내용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관리자</a:t>
                      </a:r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Q&amp;A_Q_No, 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  <a:endParaRPr lang="ko-KR" altLang="en-US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5356765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12</a:t>
                      </a:r>
                      <a:endParaRPr lang="en-US" altLang="ko-KR" sz="1500" b="0" i="0" u="none" strike="noStrike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</a:t>
                      </a:r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파일첨부</a:t>
                      </a:r>
                      <a:endParaRPr lang="ko-KR" altLang="en-US" sz="1500" b="0" i="0" u="none" strike="noStrike">
                        <a:solidFill>
                          <a:srgbClr val="000000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122" marR="7122" marT="7122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</a:t>
                      </a:r>
                      <a:r>
                        <a:rPr lang="ko-KR" altLang="en-US" sz="1500" u="sng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파일번호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로컬파일명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업로드파일명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파일크기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파일타입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</a:t>
                      </a:r>
                      <a:b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ko-KR" altLang="en-US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첨부수정날자</a:t>
                      </a:r>
                      <a:r>
                        <a:rPr lang="en-US" altLang="ko-KR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, </a:t>
                      </a:r>
                      <a:r>
                        <a:rPr lang="en-US" altLang="ko-KR" sz="150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Q&amp;A_Q_No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128190" marR="7122" marT="7122" marB="0" anchor="ctr"/>
                </a:tc>
                <a:extLst>
                  <a:ext uri="{0D108BD9-81ED-4DB2-BD59-A6C34878D82A}">
                    <a16:rowId xmlns:a16="http://schemas.microsoft.com/office/drawing/2014/main" val="3894706848"/>
                  </a:ext>
                </a:extLst>
              </a:tr>
            </a:tbl>
          </a:graphicData>
        </a:graphic>
      </p:graphicFrame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86B7314-422E-4E73-BF1D-F55896469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377861"/>
              </p:ext>
            </p:extLst>
          </p:nvPr>
        </p:nvGraphicFramePr>
        <p:xfrm>
          <a:off x="6079402" y="1618019"/>
          <a:ext cx="6112598" cy="24003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0110">
                  <a:extLst>
                    <a:ext uri="{9D8B030D-6E8A-4147-A177-3AD203B41FA5}">
                      <a16:colId xmlns:a16="http://schemas.microsoft.com/office/drawing/2014/main" val="1382774783"/>
                    </a:ext>
                  </a:extLst>
                </a:gridCol>
                <a:gridCol w="725802">
                  <a:extLst>
                    <a:ext uri="{9D8B030D-6E8A-4147-A177-3AD203B41FA5}">
                      <a16:colId xmlns:a16="http://schemas.microsoft.com/office/drawing/2014/main" val="231999049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3861527135"/>
                    </a:ext>
                  </a:extLst>
                </a:gridCol>
                <a:gridCol w="326572">
                  <a:extLst>
                    <a:ext uri="{9D8B030D-6E8A-4147-A177-3AD203B41FA5}">
                      <a16:colId xmlns:a16="http://schemas.microsoft.com/office/drawing/2014/main" val="708847217"/>
                    </a:ext>
                  </a:extLst>
                </a:gridCol>
                <a:gridCol w="363894">
                  <a:extLst>
                    <a:ext uri="{9D8B030D-6E8A-4147-A177-3AD203B41FA5}">
                      <a16:colId xmlns:a16="http://schemas.microsoft.com/office/drawing/2014/main" val="500973612"/>
                    </a:ext>
                  </a:extLst>
                </a:gridCol>
                <a:gridCol w="317241">
                  <a:extLst>
                    <a:ext uri="{9D8B030D-6E8A-4147-A177-3AD203B41FA5}">
                      <a16:colId xmlns:a16="http://schemas.microsoft.com/office/drawing/2014/main" val="285653477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170579407"/>
                    </a:ext>
                  </a:extLst>
                </a:gridCol>
                <a:gridCol w="671804">
                  <a:extLst>
                    <a:ext uri="{9D8B030D-6E8A-4147-A177-3AD203B41FA5}">
                      <a16:colId xmlns:a16="http://schemas.microsoft.com/office/drawing/2014/main" val="2333283456"/>
                    </a:ext>
                  </a:extLst>
                </a:gridCol>
                <a:gridCol w="867747">
                  <a:extLst>
                    <a:ext uri="{9D8B030D-6E8A-4147-A177-3AD203B41FA5}">
                      <a16:colId xmlns:a16="http://schemas.microsoft.com/office/drawing/2014/main" val="2894378899"/>
                    </a:ext>
                  </a:extLst>
                </a:gridCol>
                <a:gridCol w="419877">
                  <a:extLst>
                    <a:ext uri="{9D8B030D-6E8A-4147-A177-3AD203B41FA5}">
                      <a16:colId xmlns:a16="http://schemas.microsoft.com/office/drawing/2014/main" val="3984524760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Table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Name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Field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내역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PK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FK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UK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Initial Val</a:t>
                      </a:r>
                      <a:endParaRPr 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Null </a:t>
                      </a:r>
                      <a:r>
                        <a:rPr lang="ko-KR" altLang="en-US" sz="150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허용</a:t>
                      </a:r>
                      <a:endParaRPr lang="ko-KR" altLang="en-US" sz="1500" b="1" i="0" u="none" strike="noStrike" dirty="0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유형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길이</a:t>
                      </a:r>
                      <a:endParaRPr lang="ko-KR" altLang="en-US" sz="1500" b="1" i="0" u="none" strike="noStrike">
                        <a:solidFill>
                          <a:srgbClr val="FFFFFF"/>
                        </a:solidFill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7961921"/>
                  </a:ext>
                </a:extLst>
              </a:tr>
              <a:tr h="304800">
                <a:tc rowSpan="7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board</a:t>
                      </a:r>
                      <a:b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</a:br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(</a:t>
                      </a:r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게시판</a:t>
                      </a:r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bnum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게시글번호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4818223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btitle</a:t>
                      </a:r>
                      <a:endParaRPr 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게시글제목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8858660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bcdate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 err="1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게시글작성일</a:t>
                      </a:r>
                      <a:endParaRPr lang="ko-KR" altLang="en-US" sz="1500" b="0" i="0" u="none" strike="noStrike" dirty="0">
                        <a:effectLst/>
                        <a:latin typeface="나눔손글씨 암스테르담" panose="02000503000000000000" pitchFamily="2" charset="-127"/>
                        <a:ea typeface="나눔손글씨 암스테르담" panose="02000503000000000000" pitchFamily="2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systimestamp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2338077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budate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게시글수정일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TIMESTAMP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50437519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bcontent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게시글내용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CLOB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0997680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bhit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게시글조회수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NUMBER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499159751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bid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아이디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500" b="0" i="0" u="none" strike="noStrike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VARCHAR2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500" b="0" i="0" u="none" strike="noStrike" dirty="0">
                          <a:effectLst/>
                          <a:latin typeface="나눔손글씨 암스테르담" panose="02000503000000000000" pitchFamily="2" charset="-127"/>
                          <a:ea typeface="나눔손글씨 암스테르담" panose="02000503000000000000" pitchFamily="2" charset="-127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0156183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F2222BF-B4C4-4D16-AD94-8E19A2D83EE9}"/>
              </a:ext>
            </a:extLst>
          </p:cNvPr>
          <p:cNvSpPr txBox="1"/>
          <p:nvPr/>
        </p:nvSpPr>
        <p:spPr>
          <a:xfrm>
            <a:off x="6175672" y="4323119"/>
            <a:ext cx="47997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-- 1) </a:t>
            </a:r>
            <a:r>
              <a:rPr lang="ko-KR" altLang="en-US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게시판기본키 생성</a:t>
            </a: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board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board_bnum_pk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primary key (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bnum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);     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alter table board add constraint </a:t>
            </a:r>
            <a:r>
              <a:rPr lang="en-US" altLang="ko-KR" sz="12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board_bid_fk</a:t>
            </a:r>
            <a:r>
              <a:rPr lang="en-US" altLang="ko-KR" sz="12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foreign key(bid) references member(id) on delete cascade;  </a:t>
            </a:r>
            <a:endParaRPr lang="ko-KR" altLang="en-US" sz="12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DF637ED-D597-4210-A5B3-C4221B0D77BE}"/>
              </a:ext>
            </a:extLst>
          </p:cNvPr>
          <p:cNvSpPr/>
          <p:nvPr/>
        </p:nvSpPr>
        <p:spPr>
          <a:xfrm>
            <a:off x="589280" y="3747074"/>
            <a:ext cx="5354318" cy="32512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EED455-2170-4DF1-95A5-56A2ED962E92}"/>
              </a:ext>
            </a:extLst>
          </p:cNvPr>
          <p:cNvSpPr txBox="1"/>
          <p:nvPr/>
        </p:nvSpPr>
        <p:spPr>
          <a:xfrm>
            <a:off x="275303" y="539163"/>
            <a:ext cx="135005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[ 6 </a:t>
            </a:r>
            <a:r>
              <a:rPr lang="ko-KR" altLang="en-US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게시판 </a:t>
            </a:r>
            <a:r>
              <a:rPr lang="en-US" altLang="ko-KR" sz="2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]</a:t>
            </a:r>
            <a:endParaRPr lang="ko-KR" altLang="en-US" sz="2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8448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7949</Words>
  <Application>Microsoft Office PowerPoint</Application>
  <PresentationFormat>와이드스크린</PresentationFormat>
  <Paragraphs>1805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Arial</vt:lpstr>
      <vt:lpstr>나눔손글씨 암스테르담</vt:lpstr>
      <vt:lpstr>맑은 고딕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admin</cp:lastModifiedBy>
  <cp:revision>51</cp:revision>
  <dcterms:created xsi:type="dcterms:W3CDTF">2020-02-24T07:56:24Z</dcterms:created>
  <dcterms:modified xsi:type="dcterms:W3CDTF">2022-03-02T08:32:25Z</dcterms:modified>
</cp:coreProperties>
</file>

<file path=docProps/thumbnail.jpeg>
</file>